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65" r:id="rId3"/>
    <p:sldId id="268" r:id="rId4"/>
    <p:sldId id="266" r:id="rId5"/>
    <p:sldId id="263" r:id="rId6"/>
    <p:sldId id="267" r:id="rId7"/>
    <p:sldId id="264" r:id="rId8"/>
    <p:sldId id="309" r:id="rId9"/>
    <p:sldId id="286" r:id="rId10"/>
    <p:sldId id="269" r:id="rId11"/>
    <p:sldId id="323" r:id="rId12"/>
    <p:sldId id="273" r:id="rId13"/>
    <p:sldId id="292" r:id="rId14"/>
    <p:sldId id="274" r:id="rId15"/>
    <p:sldId id="287" r:id="rId16"/>
    <p:sldId id="322" r:id="rId17"/>
    <p:sldId id="288" r:id="rId18"/>
    <p:sldId id="275" r:id="rId19"/>
    <p:sldId id="289" r:id="rId20"/>
    <p:sldId id="277" r:id="rId21"/>
    <p:sldId id="278" r:id="rId22"/>
    <p:sldId id="279" r:id="rId23"/>
    <p:sldId id="280" r:id="rId24"/>
    <p:sldId id="281" r:id="rId25"/>
    <p:sldId id="282" r:id="rId26"/>
    <p:sldId id="328" r:id="rId27"/>
    <p:sldId id="324" r:id="rId28"/>
    <p:sldId id="327" r:id="rId29"/>
    <p:sldId id="326" r:id="rId30"/>
    <p:sldId id="290" r:id="rId31"/>
    <p:sldId id="318" r:id="rId32"/>
    <p:sldId id="291" r:id="rId33"/>
    <p:sldId id="293" r:id="rId34"/>
    <p:sldId id="298" r:id="rId35"/>
    <p:sldId id="300" r:id="rId36"/>
    <p:sldId id="299" r:id="rId37"/>
    <p:sldId id="304" r:id="rId38"/>
    <p:sldId id="303" r:id="rId39"/>
    <p:sldId id="307" r:id="rId40"/>
    <p:sldId id="308" r:id="rId41"/>
    <p:sldId id="305" r:id="rId42"/>
    <p:sldId id="306" r:id="rId43"/>
    <p:sldId id="258" r:id="rId44"/>
    <p:sldId id="297" r:id="rId45"/>
    <p:sldId id="301" r:id="rId46"/>
    <p:sldId id="302" r:id="rId47"/>
    <p:sldId id="311" r:id="rId48"/>
    <p:sldId id="312" r:id="rId49"/>
    <p:sldId id="313" r:id="rId50"/>
    <p:sldId id="332" r:id="rId51"/>
    <p:sldId id="331" r:id="rId52"/>
    <p:sldId id="330" r:id="rId53"/>
    <p:sldId id="314" r:id="rId54"/>
    <p:sldId id="315" r:id="rId55"/>
    <p:sldId id="317" r:id="rId5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B00"/>
    <a:srgbClr val="685C5C"/>
    <a:srgbClr val="B0D300"/>
    <a:srgbClr val="FFE600"/>
    <a:srgbClr val="FF6300"/>
    <a:srgbClr val="F85600"/>
    <a:srgbClr val="FFAD00"/>
    <a:srgbClr val="FFC200"/>
    <a:srgbClr val="9AD300"/>
    <a:srgbClr val="C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458" autoAdjust="0"/>
    <p:restoredTop sz="93856" autoAdjust="0"/>
  </p:normalViewPr>
  <p:slideViewPr>
    <p:cSldViewPr snapToGrid="0">
      <p:cViewPr varScale="1">
        <p:scale>
          <a:sx n="74" d="100"/>
          <a:sy n="74" d="100"/>
        </p:scale>
        <p:origin x="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7:53.50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0 1 16383,'91'0'0,"0"0"0,-1 0 0,1 0 0,0 0 0,-3 0 0,1 0 0,0 0 0,-2 0 0,-1 0 0,9 0 0,-2 0 0,0 0 0,1 0 0,-14 0 0,0 0 0,1 0 0,0 0 0,0 0 0,2 0 0,1 0 0,0 0 0,-2 1 0,-1 0 0,11 1 0,-2 1 0,-1 0 0,-4 2 0,14 2 0,-3 1 0,-5 3 0,-15 2 0,-3 1 0,-2 3 0,-2 1 0,-2 3 0,-1 2 0,25 12 0,-2 4 0,-1 4 0,-1 2 0,0 3 0,-1 1 0,-2 1 0,-1 2 0,-2 1 0,-3-1 0,-11-8 0,-4-3 0,-9-4 0,-3-2 0,26 16 0,-15-13 0,15 11 0,-13-7 0,5 8 0,-22-11 0,-14-9 0,-28-14 0,-48-40 0,21 18 0,-27-27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7:54.28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0 0 16383,'0'24'0,"4"6"0,7 16 0,8 10 0,6 17 0,7 10 0,-14-34 0,0 1 0,2 6 0,-1 1 0,4 10 0,-1 3 0,-1 7 0,-3 4 0,-1 7 0,-4 2 0,-2 5 0,-2-6 0,-5-34 0,-2-6 0,0 30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9T21:28:01.6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13 16383,'12'-6'0,"32"3"0,55 0 0,-17 3 0,13 0 0,-24 0 0,5 0 0,6 0 0,5 0 0,-4 0 0,4 0 0,5 0 0,3 0 0,3 0 0,3 0 0,-18 0 0,3 0 0,3 0 0,1 0 0,2 0 0,1 0 0,1 0 0,0 0 0,0 0 0,-4 1 0,2-1 0,0 0 0,1 1 0,1-1 0,0 1 0,0 0 0,-1 1 0,1-1 0,-2 2 0,0-1 0,1 1 0,0 0 0,0 1 0,0 0 0,-1 0 0,-1 0 0,-1 1 0,-2 1 0,-1-1 0,6 2 0,-1 0 0,-1 0 0,-1 1 0,-3 1 0,-2 0 0,-2 1 0,-3 1 0,21 4 0,-5 2 0,-3 1 0,-5 2 0,-3 0 0,2 3 0,-4 2 0,-5 0 0,-7 1 0,24 14 0,-11 2 0,-14-1 0,-7 2 0,-11-3 0,-6 0 0,24 24 0,-10-7 0,-25-21 0,-7-9 0,-3-1 0,-8-6 0,-1-3 0,-18-8 0,-38-31 0,-37-33 0,19 14 0,-1-10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09555-A729-D249-923A-31821C05FCBB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61BA9-6FC0-5B45-B550-778F3343E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21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61BA9-6FC0-5B45-B550-778F3343E5C8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29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61BA9-6FC0-5B45-B550-778F3343E5C8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74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3BDC5-16D7-7437-F60C-A8BFD1DCB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AC36C8-450A-5A4B-A00D-A5708263F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5287BE-7E7E-0766-464F-756146F7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D4B75-163F-96E7-5CD5-CD4B82AF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CEB5FC-77B1-8812-8CA1-7886F2D9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80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80D6C-3892-E4B7-1070-0566F826F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CE0C849-0E6E-F42F-342A-DE1FCB238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C0187-1828-8838-7857-8F61CF2B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149679-6338-A0BC-A612-BF2DCC13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BE1114-47D9-9DE2-DB0A-47916E29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68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84425AA-234E-41C1-E53F-739B95038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E8CE0C-D339-B9A8-F79A-C4AC15A00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98518B-8F1E-733F-13C2-5B7AAB7F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BA4B2E-26BB-243E-B1F7-3BE426E6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1826A7-58A8-D808-DE36-22193DC8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77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885E1-A1A0-1C48-EFA5-C097ABB9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ADA77A-9001-57C8-3FCB-2550FF386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9C344C-24C3-8C70-B7D4-05306190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2B5C0C-A485-FE5D-6471-00D845AE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65355E-D39F-A87D-356E-B714BA4C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39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6F758-D969-391C-2A10-EFA88B81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CBD356-945F-00AD-E69C-F9DAF7B0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2DA54E-E5DB-85EE-021C-2AFC81B8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14F578-7470-0514-2EF0-89A68084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5FA3A9-697D-395F-31C6-CB5D4B01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55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058EA-0DDD-984B-B52E-AD29AE9D7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82C12A-9568-4401-C504-DB748B156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3DB088-4E8D-A46D-A301-00B400804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C97DDC-C775-E317-C557-B22D2E53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AAB2B7-EF66-C79A-4273-CF8EA327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3A3FFE-ED4F-34B3-B6E3-B5CEC264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69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C224E-A71F-BC8B-7FE8-55A90295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E6AE2E-FDA3-423C-0E23-BA2324D37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26F5F7-9513-64C2-5632-6399DD820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EEE5E5-CC12-4CD5-3C44-184488DBD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E1D88B-3283-7B8E-E211-6DBB505B1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831571-9FB8-498C-24F9-5E576FE8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A390F3F-81E6-B764-2AC7-0286222A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53EB81-A357-A6F2-8ABF-9CFDE559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67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20DA1-39B2-F97E-3A6C-7DEAF23E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CE5ED8-6828-94FD-E673-E5296060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5A4FA4-98B0-6338-D8B9-E6F22DD3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789111-AFFB-6C5A-8B65-0FE85756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51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60571A1-1EEA-DB15-EDA6-80CB115A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420EFC-D9D7-F06A-684A-D86E443A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266F5C-F1EC-9A10-C495-F3AEE53B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92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08931-E32C-733D-C863-2823BBBC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66C963-6F3F-6F96-BA38-2D4945713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E876E1-282D-5589-B773-1A1488BC6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D643DC-0F98-C924-2C86-56969F16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C543BC-46BB-7855-C9E3-28E74DA8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4880B3-3FA2-7F3F-E189-4CF57AD1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88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C6ED7-023E-FD68-5924-ABF8BBA0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74F903-FF3E-7EF8-6ACA-7EC7344E1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60455F-F197-A836-6AF1-E35FE019D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9D64E7-7DA9-4582-B865-EE458DC41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0EFFDA-2169-88B9-83B9-5FCB8FCF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99DA1C-8587-054B-E2FF-25357B94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47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5C9C156-B7C9-51FB-72DC-3B2CAD1C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B2A94F-AEFB-A7A3-D369-483B2F0B4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7A3858-F64B-7D97-9D07-1CD2021C8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BBB2E-DB08-3C4E-89ED-D5C0F58CE69E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153B3D-3C81-AC01-2464-6105AA27F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2D4434-A9D1-F0FF-1DAA-5F1A8F4D6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7D74-7ED9-E849-BE12-040813B025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38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customXml" Target="../ink/ink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customXml" Target="../ink/ink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customXml" Target="../ink/ink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customXml" Target="../ink/ink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6" y="3435089"/>
            <a:ext cx="9144000" cy="1655762"/>
          </a:xfrm>
        </p:spPr>
        <p:txBody>
          <a:bodyPr/>
          <a:lstStyle/>
          <a:p>
            <a:r>
              <a:rPr lang="de-DE" b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endParaRPr lang="de-DE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E3819F-D95E-C7BE-6515-D3B5A2C6B7B2}"/>
              </a:ext>
            </a:extLst>
          </p:cNvPr>
          <p:cNvSpPr txBox="1"/>
          <p:nvPr/>
        </p:nvSpPr>
        <p:spPr>
          <a:xfrm>
            <a:off x="7125891" y="-632340"/>
            <a:ext cx="733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latin typeface="Gill Sans Ultra Bold" panose="020B0A02020104020203" pitchFamily="34" charset="77"/>
                <a:ea typeface="Apple SD Gothic Neo Heavy" panose="02000300000000000000" pitchFamily="2" charset="-127"/>
                <a:cs typeface="Arial Hebrew Scholar" pitchFamily="2" charset="-79"/>
              </a:rPr>
              <a:t>SMASHY</a:t>
            </a:r>
            <a:endParaRPr lang="de-DE" dirty="0"/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D0DE75E1-9CDD-31AE-EA3B-93EE07C439CB}"/>
              </a:ext>
            </a:extLst>
          </p:cNvPr>
          <p:cNvSpPr/>
          <p:nvPr/>
        </p:nvSpPr>
        <p:spPr>
          <a:xfrm>
            <a:off x="16543873" y="628254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/>
              </a:gs>
              <a:gs pos="69000">
                <a:srgbClr val="FFAD00"/>
              </a:gs>
              <a:gs pos="97000">
                <a:srgbClr val="FFC200"/>
              </a:gs>
            </a:gsLst>
            <a:path path="circle">
              <a:fillToRect l="100000" t="100000"/>
            </a:path>
          </a:gradFill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2318246C-DC66-F747-7161-07CCAF283148}"/>
              </a:ext>
            </a:extLst>
          </p:cNvPr>
          <p:cNvSpPr/>
          <p:nvPr/>
        </p:nvSpPr>
        <p:spPr>
          <a:xfrm>
            <a:off x="15565842" y="3641571"/>
            <a:ext cx="3620723" cy="3620723"/>
          </a:xfrm>
          <a:prstGeom prst="donut">
            <a:avLst>
              <a:gd name="adj" fmla="val 3067"/>
            </a:avLst>
          </a:prstGeom>
          <a:gradFill>
            <a:gsLst>
              <a:gs pos="0">
                <a:srgbClr val="9AD300"/>
              </a:gs>
              <a:gs pos="69000">
                <a:srgbClr val="CFD300"/>
              </a:gs>
              <a:gs pos="97000">
                <a:srgbClr val="B0D300"/>
              </a:gs>
            </a:gsLst>
            <a:path path="circle">
              <a:fillToRect l="100000" t="100000"/>
            </a:path>
          </a:gradFill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6B976A2C-56EB-FC54-F4AB-7B665EA50B81}"/>
              </a:ext>
            </a:extLst>
          </p:cNvPr>
          <p:cNvSpPr/>
          <p:nvPr/>
        </p:nvSpPr>
        <p:spPr>
          <a:xfrm>
            <a:off x="16009317" y="-1333008"/>
            <a:ext cx="3719890" cy="3719890"/>
          </a:xfrm>
          <a:prstGeom prst="donut">
            <a:avLst>
              <a:gd name="adj" fmla="val 1631"/>
            </a:avLst>
          </a:prstGeom>
          <a:gradFill>
            <a:gsLst>
              <a:gs pos="0">
                <a:srgbClr val="F93B00"/>
              </a:gs>
              <a:gs pos="69000">
                <a:srgbClr val="F93B00"/>
              </a:gs>
              <a:gs pos="97000">
                <a:srgbClr val="FF6300"/>
              </a:gs>
            </a:gsLst>
            <a:path path="circle">
              <a:fillToRect l="100000" t="100000"/>
            </a:path>
          </a:gradFill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A3DFBB4C-320A-3C19-7988-2A62473A8A69}"/>
              </a:ext>
            </a:extLst>
          </p:cNvPr>
          <p:cNvSpPr/>
          <p:nvPr/>
        </p:nvSpPr>
        <p:spPr>
          <a:xfrm>
            <a:off x="15597917" y="1122363"/>
            <a:ext cx="3620723" cy="3620723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/>
              </a:gs>
              <a:gs pos="69000">
                <a:srgbClr val="CFD300"/>
              </a:gs>
              <a:gs pos="97000">
                <a:srgbClr val="B0D300"/>
              </a:gs>
            </a:gsLst>
            <a:path path="circle">
              <a:fillToRect l="100000" t="100000"/>
            </a:path>
          </a:gradFill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08F566BF-6055-E913-B273-DA3460BF75DF}"/>
              </a:ext>
            </a:extLst>
          </p:cNvPr>
          <p:cNvSpPr/>
          <p:nvPr/>
        </p:nvSpPr>
        <p:spPr>
          <a:xfrm>
            <a:off x="14227930" y="253354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/>
              </a:gs>
              <a:gs pos="50000">
                <a:srgbClr val="F93B00"/>
              </a:gs>
              <a:gs pos="100000">
                <a:srgbClr val="FF6300"/>
              </a:gs>
            </a:gsLst>
            <a:path path="circle">
              <a:fillToRect l="100000" t="100000"/>
            </a:path>
          </a:gradFill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29" name="Grafik 28" descr="Ein Bild, das Kunst, Kreis, Grafiken, Farbigkeit enthält.&#10;&#10;Automatisch generierte Beschreibung">
            <a:extLst>
              <a:ext uri="{FF2B5EF4-FFF2-40B4-BE49-F238E27FC236}">
                <a16:creationId xmlns:a16="http://schemas.microsoft.com/office/drawing/2014/main" id="{B9A4220A-B8D4-9F8D-1427-2CC7339A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42" y="404294"/>
            <a:ext cx="6858000" cy="6858000"/>
          </a:xfrm>
          <a:prstGeom prst="rect">
            <a:avLst/>
          </a:prstGeom>
        </p:spPr>
      </p:pic>
      <p:pic>
        <p:nvPicPr>
          <p:cNvPr id="25" name="Grafik 2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F546A1AF-583C-6236-19F8-71F10458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6326" y="-2680551"/>
            <a:ext cx="10816438" cy="10816438"/>
          </a:xfrm>
          <a:prstGeom prst="rect">
            <a:avLst/>
          </a:prstGeom>
        </p:spPr>
      </p:pic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ng 11">
            <a:extLst>
              <a:ext uri="{FF2B5EF4-FFF2-40B4-BE49-F238E27FC236}">
                <a16:creationId xmlns:a16="http://schemas.microsoft.com/office/drawing/2014/main" id="{0DF9EE45-823E-DDAC-232F-2EF100ECF29E}"/>
              </a:ext>
            </a:extLst>
          </p:cNvPr>
          <p:cNvSpPr/>
          <p:nvPr/>
        </p:nvSpPr>
        <p:spPr>
          <a:xfrm>
            <a:off x="8635999" y="-4404169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B26D130C-3697-4D6C-6A71-A4B64346D9A7}"/>
              </a:ext>
            </a:extLst>
          </p:cNvPr>
          <p:cNvSpPr/>
          <p:nvPr/>
        </p:nvSpPr>
        <p:spPr>
          <a:xfrm>
            <a:off x="-1136863" y="4735841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321A5BB3-EC4E-451E-D984-6E696FDC82A1}"/>
              </a:ext>
            </a:extLst>
          </p:cNvPr>
          <p:cNvSpPr/>
          <p:nvPr/>
        </p:nvSpPr>
        <p:spPr>
          <a:xfrm>
            <a:off x="9712842" y="-5433786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6CA0C29E-C215-1D7A-8C2A-8B84041C4579}"/>
              </a:ext>
            </a:extLst>
          </p:cNvPr>
          <p:cNvSpPr/>
          <p:nvPr/>
        </p:nvSpPr>
        <p:spPr>
          <a:xfrm>
            <a:off x="-336772" y="-550158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3DA2F53F-8299-5912-31AC-3FEFB284A796}"/>
              </a:ext>
            </a:extLst>
          </p:cNvPr>
          <p:cNvSpPr/>
          <p:nvPr/>
        </p:nvSpPr>
        <p:spPr>
          <a:xfrm>
            <a:off x="9402819" y="-788959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4" name="Ring 23">
            <a:extLst>
              <a:ext uri="{FF2B5EF4-FFF2-40B4-BE49-F238E27FC236}">
                <a16:creationId xmlns:a16="http://schemas.microsoft.com/office/drawing/2014/main" id="{616D2543-C093-5901-E7F9-9844FD879B49}"/>
              </a:ext>
            </a:extLst>
          </p:cNvPr>
          <p:cNvSpPr/>
          <p:nvPr/>
        </p:nvSpPr>
        <p:spPr>
          <a:xfrm>
            <a:off x="-2179540" y="-590122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2FFCAFC7-FA61-F371-8CDE-0F326C48A5E7}"/>
              </a:ext>
            </a:extLst>
          </p:cNvPr>
          <p:cNvSpPr/>
          <p:nvPr/>
        </p:nvSpPr>
        <p:spPr>
          <a:xfrm>
            <a:off x="-2196717" y="225185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Ring 27">
            <a:extLst>
              <a:ext uri="{FF2B5EF4-FFF2-40B4-BE49-F238E27FC236}">
                <a16:creationId xmlns:a16="http://schemas.microsoft.com/office/drawing/2014/main" id="{E6179CCE-DC0A-9525-2FCC-E98A868536BB}"/>
              </a:ext>
            </a:extLst>
          </p:cNvPr>
          <p:cNvSpPr/>
          <p:nvPr/>
        </p:nvSpPr>
        <p:spPr>
          <a:xfrm>
            <a:off x="9687438" y="334048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Ring 28">
            <a:extLst>
              <a:ext uri="{FF2B5EF4-FFF2-40B4-BE49-F238E27FC236}">
                <a16:creationId xmlns:a16="http://schemas.microsoft.com/office/drawing/2014/main" id="{F303322D-695B-3F52-5D93-FDC25125DA62}"/>
              </a:ext>
            </a:extLst>
          </p:cNvPr>
          <p:cNvSpPr/>
          <p:nvPr/>
        </p:nvSpPr>
        <p:spPr>
          <a:xfrm>
            <a:off x="10751015" y="-636559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817" y="398030"/>
            <a:ext cx="12223817" cy="699259"/>
          </a:xfrm>
        </p:spPr>
        <p:txBody>
          <a:bodyPr>
            <a:normAutofit/>
          </a:bodyPr>
          <a:lstStyle/>
          <a:p>
            <a:r>
              <a:rPr lang="de-AT" sz="41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EXISTING JAYWALKING PREVENTION SOLUTIONS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7029449" y="1100773"/>
            <a:ext cx="4138933" cy="4636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9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BUTTON</a:t>
            </a:r>
            <a:endParaRPr lang="de-DE" sz="29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1D4E9E93-B8C9-C7F4-89A2-C0E2A2E2701F}"/>
              </a:ext>
            </a:extLst>
          </p:cNvPr>
          <p:cNvSpPr/>
          <p:nvPr/>
        </p:nvSpPr>
        <p:spPr>
          <a:xfrm>
            <a:off x="8274828" y="2270934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8" name="Grafik 37" descr="Ein Bild, das draußen, Person, Text, Gebäude enthält.&#10;&#10;Automatisch generierte Beschreibung">
            <a:extLst>
              <a:ext uri="{FF2B5EF4-FFF2-40B4-BE49-F238E27FC236}">
                <a16:creationId xmlns:a16="http://schemas.microsoft.com/office/drawing/2014/main" id="{079C198E-865B-20C3-9A52-4E83E8004100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1557" t="-745" r="14146" b="-1421"/>
          <a:stretch/>
        </p:blipFill>
        <p:spPr>
          <a:xfrm>
            <a:off x="7358534" y="1611963"/>
            <a:ext cx="3611241" cy="4569626"/>
          </a:xfrm>
          <a:prstGeom prst="rect">
            <a:avLst/>
          </a:prstGeom>
        </p:spPr>
      </p:pic>
      <p:sp>
        <p:nvSpPr>
          <p:cNvPr id="39" name="Untertitel 2">
            <a:extLst>
              <a:ext uri="{FF2B5EF4-FFF2-40B4-BE49-F238E27FC236}">
                <a16:creationId xmlns:a16="http://schemas.microsoft.com/office/drawing/2014/main" id="{77FFD858-3350-FDD0-01B5-6B51BB4350D3}"/>
              </a:ext>
            </a:extLst>
          </p:cNvPr>
          <p:cNvSpPr txBox="1">
            <a:spLocks/>
          </p:cNvSpPr>
          <p:nvPr/>
        </p:nvSpPr>
        <p:spPr>
          <a:xfrm>
            <a:off x="459982" y="1168688"/>
            <a:ext cx="5797110" cy="545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7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PUBLIC AWARENESS COMPAIN</a:t>
            </a:r>
            <a:endParaRPr lang="de-DE" sz="47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41" name="Grafik 40" descr="Ein Bild, das Text, Poster, Menschliches Gesicht, Cartoon enthält.&#10;&#10;Automatisch generierte Beschreibung">
            <a:extLst>
              <a:ext uri="{FF2B5EF4-FFF2-40B4-BE49-F238E27FC236}">
                <a16:creationId xmlns:a16="http://schemas.microsoft.com/office/drawing/2014/main" id="{3E9D3350-2592-E906-B2F0-229CAAD62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973" y="1707884"/>
            <a:ext cx="3620724" cy="437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-538595" y="1326549"/>
            <a:ext cx="819986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2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INTELlIGENT</a:t>
            </a:r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 TRAFFICLIGHT</a:t>
            </a:r>
          </a:p>
          <a:p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 </a:t>
            </a:r>
            <a:r>
              <a:rPr lang="de-AT" sz="52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InsTALLATION</a:t>
            </a:r>
            <a:endParaRPr lang="de-DE" sz="52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42F02DD-0FC7-D706-71A0-AB55F9A1E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8A6EF4F2-B4D0-3AB5-B42B-8AB433104C34}"/>
              </a:ext>
            </a:extLst>
          </p:cNvPr>
          <p:cNvSpPr txBox="1">
            <a:spLocks/>
          </p:cNvSpPr>
          <p:nvPr/>
        </p:nvSpPr>
        <p:spPr>
          <a:xfrm>
            <a:off x="-31817" y="398030"/>
            <a:ext cx="12223817" cy="69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10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EXISTING JAYWALKING PREVENTION SOLUTIONS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pic>
        <p:nvPicPr>
          <p:cNvPr id="3" name="Grafik 2" descr="Ein Bild, das Auto, Fahrzeug, Screenshot, Maßstabsmodell enthält.&#10;&#10;Automatisch generierte Beschreibung">
            <a:extLst>
              <a:ext uri="{FF2B5EF4-FFF2-40B4-BE49-F238E27FC236}">
                <a16:creationId xmlns:a16="http://schemas.microsoft.com/office/drawing/2014/main" id="{0B454070-1076-FF3A-9D0D-B275C80713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75" b="14875"/>
          <a:stretch/>
        </p:blipFill>
        <p:spPr>
          <a:xfrm>
            <a:off x="715921" y="2318703"/>
            <a:ext cx="5119514" cy="28797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0F5428A-D7B1-52D6-05FE-B489905381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41" t="724" r="341" b="19490"/>
          <a:stretch/>
        </p:blipFill>
        <p:spPr>
          <a:xfrm>
            <a:off x="6633509" y="2358971"/>
            <a:ext cx="5101540" cy="2869616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828FD779-2C07-2E2C-C351-4682E9BD7412}"/>
              </a:ext>
            </a:extLst>
          </p:cNvPr>
          <p:cNvSpPr txBox="1">
            <a:spLocks/>
          </p:cNvSpPr>
          <p:nvPr/>
        </p:nvSpPr>
        <p:spPr>
          <a:xfrm>
            <a:off x="6301826" y="1420773"/>
            <a:ext cx="5652340" cy="614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Facial</a:t>
            </a:r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 </a:t>
            </a:r>
            <a:r>
              <a:rPr lang="de-AT" sz="51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recognition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0666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98030"/>
            <a:ext cx="9094656" cy="1124536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STATE OF THE ART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1173803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GAMIFICATON</a:t>
            </a:r>
            <a:endParaRPr lang="de-DE" sz="52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350636"/>
              </p:ext>
            </p:extLst>
          </p:nvPr>
        </p:nvGraphicFramePr>
        <p:xfrm>
          <a:off x="2260000" y="2807433"/>
          <a:ext cx="7672000" cy="242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93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7055307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Introduction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game-elements in non game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domains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Improves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motivation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Enhances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participation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1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27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ng 4">
            <a:extLst>
              <a:ext uri="{FF2B5EF4-FFF2-40B4-BE49-F238E27FC236}">
                <a16:creationId xmlns:a16="http://schemas.microsoft.com/office/drawing/2014/main" id="{9701029E-C23A-F2A6-CD43-28A22BA042D0}"/>
              </a:ext>
            </a:extLst>
          </p:cNvPr>
          <p:cNvSpPr/>
          <p:nvPr/>
        </p:nvSpPr>
        <p:spPr>
          <a:xfrm>
            <a:off x="8414327" y="-365522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61DE2AF5-6C92-48F0-4BB9-8D5202C51EFD}"/>
              </a:ext>
            </a:extLst>
          </p:cNvPr>
          <p:cNvSpPr/>
          <p:nvPr/>
        </p:nvSpPr>
        <p:spPr>
          <a:xfrm>
            <a:off x="-1358535" y="5484789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7043043E-0018-4070-E13E-E4C9D2FB11C7}"/>
              </a:ext>
            </a:extLst>
          </p:cNvPr>
          <p:cNvSpPr/>
          <p:nvPr/>
        </p:nvSpPr>
        <p:spPr>
          <a:xfrm>
            <a:off x="9491170" y="-4684838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9B26F421-A8C1-E78B-394E-1C718AC4FEBC}"/>
              </a:ext>
            </a:extLst>
          </p:cNvPr>
          <p:cNvSpPr/>
          <p:nvPr/>
        </p:nvSpPr>
        <p:spPr>
          <a:xfrm>
            <a:off x="-558444" y="-4752635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1B9F1932-8926-CB19-BE05-E73B5FBCE196}"/>
              </a:ext>
            </a:extLst>
          </p:cNvPr>
          <p:cNvSpPr/>
          <p:nvPr/>
        </p:nvSpPr>
        <p:spPr>
          <a:xfrm>
            <a:off x="9181147" y="-40011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4E89EABE-31F0-DF83-078B-0770494DB19C}"/>
              </a:ext>
            </a:extLst>
          </p:cNvPr>
          <p:cNvSpPr/>
          <p:nvPr/>
        </p:nvSpPr>
        <p:spPr>
          <a:xfrm>
            <a:off x="-2401212" y="-5152272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3667E480-6E00-98EC-973C-4C6A7450CD5B}"/>
              </a:ext>
            </a:extLst>
          </p:cNvPr>
          <p:cNvSpPr/>
          <p:nvPr/>
        </p:nvSpPr>
        <p:spPr>
          <a:xfrm>
            <a:off x="8053156" y="3019882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1858DB78-5A13-9596-7522-B79EFB61E8C9}"/>
              </a:ext>
            </a:extLst>
          </p:cNvPr>
          <p:cNvSpPr/>
          <p:nvPr/>
        </p:nvSpPr>
        <p:spPr>
          <a:xfrm>
            <a:off x="-2418389" y="3000805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AFD07601-B483-2399-6BB2-6CEF8FD63C93}"/>
              </a:ext>
            </a:extLst>
          </p:cNvPr>
          <p:cNvSpPr/>
          <p:nvPr/>
        </p:nvSpPr>
        <p:spPr>
          <a:xfrm>
            <a:off x="9465766" y="408943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AF130823-5114-C527-D29A-A4DEF367D45C}"/>
              </a:ext>
            </a:extLst>
          </p:cNvPr>
          <p:cNvSpPr/>
          <p:nvPr/>
        </p:nvSpPr>
        <p:spPr>
          <a:xfrm>
            <a:off x="10529343" y="112389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98030"/>
            <a:ext cx="9094656" cy="1124536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STATE OF THE ART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1173803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Advantages OF THE GAME</a:t>
            </a:r>
            <a:endParaRPr lang="de-DE" sz="52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134447"/>
              </p:ext>
            </p:extLst>
          </p:nvPr>
        </p:nvGraphicFramePr>
        <p:xfrm>
          <a:off x="293902" y="2158177"/>
          <a:ext cx="7672000" cy="307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93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7055307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Occupies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both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-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mind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and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cognitive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faculties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Physical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Movement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included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Training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reaction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time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10920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Alters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perception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time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10082"/>
                  </a:ext>
                </a:extLst>
              </a:tr>
            </a:tbl>
          </a:graphicData>
        </a:graphic>
      </p:graphicFrame>
      <p:pic>
        <p:nvPicPr>
          <p:cNvPr id="17" name="Grafik 16" descr="Ein Bild, das Arkade, Im Haus, Arcade-Spiel, Boden enthält.&#10;&#10;Automatisch generierte Beschreibung">
            <a:extLst>
              <a:ext uri="{FF2B5EF4-FFF2-40B4-BE49-F238E27FC236}">
                <a16:creationId xmlns:a16="http://schemas.microsoft.com/office/drawing/2014/main" id="{9343D7AC-431F-1A10-D24F-5AD2935E9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156" y="1986641"/>
            <a:ext cx="4013883" cy="34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9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98030"/>
            <a:ext cx="9094656" cy="1124536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STATE OF THE ART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1173803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CONCLUSION</a:t>
            </a:r>
            <a:endParaRPr lang="de-DE" sz="52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567250"/>
              </p:ext>
            </p:extLst>
          </p:nvPr>
        </p:nvGraphicFramePr>
        <p:xfrm>
          <a:off x="2001699" y="2231236"/>
          <a:ext cx="8188601" cy="379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93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7571908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26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Making game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genuinely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fun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to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alter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perception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time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26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Requiring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physical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movement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18753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Including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features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like:</a:t>
                      </a:r>
                    </a:p>
                    <a:p>
                      <a:endParaRPr lang="de-AT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  <a:p>
                      <a:pPr lvl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✓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Informational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Screen</a:t>
                      </a:r>
                    </a:p>
                    <a:p>
                      <a:pPr lvl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✓ UV-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Indicating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Paint</a:t>
                      </a:r>
                    </a:p>
                    <a:p>
                      <a:pPr lvl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✓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Safety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Posters 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1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321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3">
            <a:extLst>
              <a:ext uri="{FF2B5EF4-FFF2-40B4-BE49-F238E27FC236}">
                <a16:creationId xmlns:a16="http://schemas.microsoft.com/office/drawing/2014/main" id="{74BEA740-CE82-71DB-A6FB-74F3800A7652}"/>
              </a:ext>
            </a:extLst>
          </p:cNvPr>
          <p:cNvSpPr/>
          <p:nvPr/>
        </p:nvSpPr>
        <p:spPr>
          <a:xfrm>
            <a:off x="8635999" y="4006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B78001FF-D9B5-ED46-A144-145FB850F62E}"/>
              </a:ext>
            </a:extLst>
          </p:cNvPr>
          <p:cNvSpPr/>
          <p:nvPr/>
        </p:nvSpPr>
        <p:spPr>
          <a:xfrm>
            <a:off x="-2179540" y="-109640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08139" y="3098234"/>
            <a:ext cx="11775721" cy="845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7200" b="1" cap="all">
                <a:solidFill>
                  <a:prstClr val="white"/>
                </a:solidFill>
                <a:latin typeface="Gill Sans" panose="020B0502020104020203" pitchFamily="34" charset="-79"/>
                <a:ea typeface="Apple SD Gothic Neo Heavy"/>
                <a:cs typeface="Gill Sans"/>
              </a:rPr>
              <a:t>3</a:t>
            </a:r>
            <a:r>
              <a:rPr kumimoji="0" lang="de-AT" sz="72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/>
                <a:cs typeface="Gill Sans"/>
              </a:rPr>
              <a:t>. </a:t>
            </a:r>
            <a:r>
              <a:rPr lang="de-AT" sz="7200" b="1" cap="all" err="1">
                <a:solidFill>
                  <a:prstClr val="white"/>
                </a:solidFill>
                <a:latin typeface="Gill Sans" panose="020B0502020104020203" pitchFamily="34" charset="-79"/>
                <a:ea typeface="Apple SD Gothic Neo Heavy"/>
                <a:cs typeface="Gill Sans"/>
              </a:rPr>
              <a:t>PROJEcT</a:t>
            </a:r>
            <a:r>
              <a:rPr kumimoji="0" lang="de-AT" sz="72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/>
                <a:cs typeface="Gill Sans"/>
              </a:rPr>
              <a:t> MANAGEMENT</a:t>
            </a:r>
            <a:endParaRPr kumimoji="0" lang="de-DE" sz="72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/>
              <a:cs typeface="Gill Sans"/>
            </a:endParaRPr>
          </a:p>
        </p:txBody>
      </p:sp>
      <p:sp>
        <p:nvSpPr>
          <p:cNvPr id="5" name="Ring 4">
            <a:extLst>
              <a:ext uri="{FF2B5EF4-FFF2-40B4-BE49-F238E27FC236}">
                <a16:creationId xmlns:a16="http://schemas.microsoft.com/office/drawing/2014/main" id="{058B1ACD-FB04-1037-9E30-F8D155486222}"/>
              </a:ext>
            </a:extLst>
          </p:cNvPr>
          <p:cNvSpPr/>
          <p:nvPr/>
        </p:nvSpPr>
        <p:spPr>
          <a:xfrm>
            <a:off x="-1136863" y="95406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318EC054-6FA8-0550-F877-18D210DAE4B1}"/>
              </a:ext>
            </a:extLst>
          </p:cNvPr>
          <p:cNvSpPr/>
          <p:nvPr/>
        </p:nvSpPr>
        <p:spPr>
          <a:xfrm>
            <a:off x="9712842" y="-62896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76EBE411-1CF3-71B4-3529-3DFA952108E0}"/>
              </a:ext>
            </a:extLst>
          </p:cNvPr>
          <p:cNvSpPr/>
          <p:nvPr/>
        </p:nvSpPr>
        <p:spPr>
          <a:xfrm>
            <a:off x="-336772" y="-69676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7006A705-62C8-E735-0A24-27190B206FF2}"/>
              </a:ext>
            </a:extLst>
          </p:cNvPr>
          <p:cNvSpPr/>
          <p:nvPr/>
        </p:nvSpPr>
        <p:spPr>
          <a:xfrm>
            <a:off x="9402819" y="401585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F0816C7B-42B9-0A91-4BBA-334F53564C5E}"/>
              </a:ext>
            </a:extLst>
          </p:cNvPr>
          <p:cNvSpPr/>
          <p:nvPr/>
        </p:nvSpPr>
        <p:spPr>
          <a:xfrm>
            <a:off x="8274828" y="707575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78CD5BA1-E87A-2947-886E-9DAC92F4FF7A}"/>
              </a:ext>
            </a:extLst>
          </p:cNvPr>
          <p:cNvSpPr/>
          <p:nvPr/>
        </p:nvSpPr>
        <p:spPr>
          <a:xfrm>
            <a:off x="-2196717" y="705667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10896F2D-9FBF-2859-CBB7-6C305899642F}"/>
              </a:ext>
            </a:extLst>
          </p:cNvPr>
          <p:cNvSpPr/>
          <p:nvPr/>
        </p:nvSpPr>
        <p:spPr>
          <a:xfrm>
            <a:off x="9687438" y="814530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EACD324A-14B7-48FB-7D77-0BC7357BE319}"/>
              </a:ext>
            </a:extLst>
          </p:cNvPr>
          <p:cNvSpPr/>
          <p:nvPr/>
        </p:nvSpPr>
        <p:spPr>
          <a:xfrm>
            <a:off x="10751015" y="41682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1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4" name="Ring 3">
            <a:extLst>
              <a:ext uri="{FF2B5EF4-FFF2-40B4-BE49-F238E27FC236}">
                <a16:creationId xmlns:a16="http://schemas.microsoft.com/office/drawing/2014/main" id="{91DA56B2-8EC4-0BBF-C5B7-268994AD71D5}"/>
              </a:ext>
            </a:extLst>
          </p:cNvPr>
          <p:cNvSpPr/>
          <p:nvPr/>
        </p:nvSpPr>
        <p:spPr>
          <a:xfrm>
            <a:off x="8635999" y="-4228774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ing 4">
            <a:extLst>
              <a:ext uri="{FF2B5EF4-FFF2-40B4-BE49-F238E27FC236}">
                <a16:creationId xmlns:a16="http://schemas.microsoft.com/office/drawing/2014/main" id="{13A49041-89BE-7C33-621E-497070F679A7}"/>
              </a:ext>
            </a:extLst>
          </p:cNvPr>
          <p:cNvSpPr/>
          <p:nvPr/>
        </p:nvSpPr>
        <p:spPr>
          <a:xfrm>
            <a:off x="-1136863" y="4911236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841B7841-AEA8-525D-00E6-06227A8828AD}"/>
              </a:ext>
            </a:extLst>
          </p:cNvPr>
          <p:cNvSpPr/>
          <p:nvPr/>
        </p:nvSpPr>
        <p:spPr>
          <a:xfrm>
            <a:off x="9712842" y="-5258391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473920AF-C792-321E-92CB-19EB0422B0D1}"/>
              </a:ext>
            </a:extLst>
          </p:cNvPr>
          <p:cNvSpPr/>
          <p:nvPr/>
        </p:nvSpPr>
        <p:spPr>
          <a:xfrm>
            <a:off x="-336772" y="-5326188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C98FD414-8592-37BF-0295-C59C9452B1FA}"/>
              </a:ext>
            </a:extLst>
          </p:cNvPr>
          <p:cNvSpPr/>
          <p:nvPr/>
        </p:nvSpPr>
        <p:spPr>
          <a:xfrm>
            <a:off x="9402819" y="-613564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42D959AB-FF52-5D9A-E404-E363037131EE}"/>
              </a:ext>
            </a:extLst>
          </p:cNvPr>
          <p:cNvSpPr/>
          <p:nvPr/>
        </p:nvSpPr>
        <p:spPr>
          <a:xfrm>
            <a:off x="-2179540" y="-5725825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75F7D7A1-4469-CD20-D3B3-12F8A63FE6BA}"/>
              </a:ext>
            </a:extLst>
          </p:cNvPr>
          <p:cNvSpPr/>
          <p:nvPr/>
        </p:nvSpPr>
        <p:spPr>
          <a:xfrm>
            <a:off x="8274828" y="2446329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1E6E364F-AD99-717D-98FA-A149731B4DEE}"/>
              </a:ext>
            </a:extLst>
          </p:cNvPr>
          <p:cNvSpPr/>
          <p:nvPr/>
        </p:nvSpPr>
        <p:spPr>
          <a:xfrm>
            <a:off x="-2196717" y="2427252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43FED94C-B018-17A2-0B83-AC2C6B397340}"/>
              </a:ext>
            </a:extLst>
          </p:cNvPr>
          <p:cNvSpPr/>
          <p:nvPr/>
        </p:nvSpPr>
        <p:spPr>
          <a:xfrm>
            <a:off x="9687438" y="3515881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D145BBEC-282D-ACFE-6A91-A084E74AAF7B}"/>
              </a:ext>
            </a:extLst>
          </p:cNvPr>
          <p:cNvSpPr/>
          <p:nvPr/>
        </p:nvSpPr>
        <p:spPr>
          <a:xfrm>
            <a:off x="10751015" y="-461164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5" name="Grafik 2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FDAD940-4BC2-E93E-1852-D17EC13A0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609" y="3284524"/>
            <a:ext cx="2799360" cy="2799360"/>
          </a:xfrm>
          <a:prstGeom prst="rect">
            <a:avLst/>
          </a:prstGeom>
        </p:spPr>
      </p:pic>
      <p:pic>
        <p:nvPicPr>
          <p:cNvPr id="28" name="Grafik 2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4395E64-DC74-3765-C7D5-2B9FED4E7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68" y="710858"/>
            <a:ext cx="2540000" cy="2540000"/>
          </a:xfrm>
          <a:prstGeom prst="rect">
            <a:avLst/>
          </a:prstGeom>
        </p:spPr>
      </p:pic>
      <p:pic>
        <p:nvPicPr>
          <p:cNvPr id="36" name="Grafik 3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D6C6CD4-15C6-0CF1-9BD0-B0390D2BB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122" y="327498"/>
            <a:ext cx="3251200" cy="3086100"/>
          </a:xfrm>
          <a:prstGeom prst="rect">
            <a:avLst/>
          </a:prstGeom>
        </p:spPr>
      </p:pic>
      <p:pic>
        <p:nvPicPr>
          <p:cNvPr id="38" name="Grafik 37" descr="Ein Bild, das Schwarz, Screenshot enthält.&#10;&#10;Automatisch generierte Beschreibung">
            <a:extLst>
              <a:ext uri="{FF2B5EF4-FFF2-40B4-BE49-F238E27FC236}">
                <a16:creationId xmlns:a16="http://schemas.microsoft.com/office/drawing/2014/main" id="{11C5C88C-01E6-997D-5A46-641DECC4C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149" y="2610175"/>
            <a:ext cx="2910578" cy="2657962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9BB12764-FB00-454A-F1B2-84D552DF4AC0}"/>
              </a:ext>
            </a:extLst>
          </p:cNvPr>
          <p:cNvSpPr txBox="1"/>
          <p:nvPr/>
        </p:nvSpPr>
        <p:spPr>
          <a:xfrm>
            <a:off x="812258" y="3127726"/>
            <a:ext cx="254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SCOPE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596E7F6-E867-AA69-1BEE-2DEAC1A54FFD}"/>
              </a:ext>
            </a:extLst>
          </p:cNvPr>
          <p:cNvSpPr txBox="1"/>
          <p:nvPr/>
        </p:nvSpPr>
        <p:spPr>
          <a:xfrm>
            <a:off x="6457442" y="3450419"/>
            <a:ext cx="254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TIME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D1979DA-74E4-DC63-B1D0-1380EB314939}"/>
              </a:ext>
            </a:extLst>
          </p:cNvPr>
          <p:cNvSpPr txBox="1"/>
          <p:nvPr/>
        </p:nvSpPr>
        <p:spPr>
          <a:xfrm>
            <a:off x="2397292" y="5859331"/>
            <a:ext cx="5060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COMMUNICATION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A3613C7-793E-A4FA-9DF2-FFDC40B8B330}"/>
              </a:ext>
            </a:extLst>
          </p:cNvPr>
          <p:cNvSpPr txBox="1"/>
          <p:nvPr/>
        </p:nvSpPr>
        <p:spPr>
          <a:xfrm>
            <a:off x="9128353" y="5057515"/>
            <a:ext cx="254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2216569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3">
            <a:extLst>
              <a:ext uri="{FF2B5EF4-FFF2-40B4-BE49-F238E27FC236}">
                <a16:creationId xmlns:a16="http://schemas.microsoft.com/office/drawing/2014/main" id="{E10ECA98-E5CF-27DE-3252-73FD68018AFE}"/>
              </a:ext>
            </a:extLst>
          </p:cNvPr>
          <p:cNvSpPr/>
          <p:nvPr/>
        </p:nvSpPr>
        <p:spPr>
          <a:xfrm>
            <a:off x="8635999" y="4006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668864" y="3003545"/>
            <a:ext cx="8854271" cy="1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4</a:t>
            </a:r>
            <a:r>
              <a:rPr kumimoji="0" lang="de-AT" sz="8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. MARKETING</a:t>
            </a:r>
            <a:endParaRPr kumimoji="0" lang="de-DE" sz="8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5" name="Ring 4">
            <a:extLst>
              <a:ext uri="{FF2B5EF4-FFF2-40B4-BE49-F238E27FC236}">
                <a16:creationId xmlns:a16="http://schemas.microsoft.com/office/drawing/2014/main" id="{B3C7831A-53BF-2663-1DD1-032D2E7954BC}"/>
              </a:ext>
            </a:extLst>
          </p:cNvPr>
          <p:cNvSpPr/>
          <p:nvPr/>
        </p:nvSpPr>
        <p:spPr>
          <a:xfrm>
            <a:off x="-1136863" y="95406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1712F343-B8BE-3588-565C-08F55ABC160F}"/>
              </a:ext>
            </a:extLst>
          </p:cNvPr>
          <p:cNvSpPr/>
          <p:nvPr/>
        </p:nvSpPr>
        <p:spPr>
          <a:xfrm>
            <a:off x="9712842" y="-62896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AFF4639C-5A22-301C-3AF4-E8F853D42DA5}"/>
              </a:ext>
            </a:extLst>
          </p:cNvPr>
          <p:cNvSpPr/>
          <p:nvPr/>
        </p:nvSpPr>
        <p:spPr>
          <a:xfrm>
            <a:off x="-336772" y="-69676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1E3A6081-3D26-1848-C915-EC65613D3B57}"/>
              </a:ext>
            </a:extLst>
          </p:cNvPr>
          <p:cNvSpPr/>
          <p:nvPr/>
        </p:nvSpPr>
        <p:spPr>
          <a:xfrm>
            <a:off x="9402819" y="401585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2977C21F-CC6F-3FB5-7A24-6B5CA4AEFEC5}"/>
              </a:ext>
            </a:extLst>
          </p:cNvPr>
          <p:cNvSpPr/>
          <p:nvPr/>
        </p:nvSpPr>
        <p:spPr>
          <a:xfrm>
            <a:off x="-2179540" y="-109640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CABB498A-DA99-A7E2-B6BB-1B25DDD474E5}"/>
              </a:ext>
            </a:extLst>
          </p:cNvPr>
          <p:cNvSpPr/>
          <p:nvPr/>
        </p:nvSpPr>
        <p:spPr>
          <a:xfrm>
            <a:off x="8274828" y="707575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FF0750DE-3717-134E-48AB-F635DC3F24D2}"/>
              </a:ext>
            </a:extLst>
          </p:cNvPr>
          <p:cNvSpPr/>
          <p:nvPr/>
        </p:nvSpPr>
        <p:spPr>
          <a:xfrm>
            <a:off x="-2196717" y="705667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EC60EC83-1EDC-FBF5-0E7A-82DDD0CE99A8}"/>
              </a:ext>
            </a:extLst>
          </p:cNvPr>
          <p:cNvSpPr/>
          <p:nvPr/>
        </p:nvSpPr>
        <p:spPr>
          <a:xfrm>
            <a:off x="9687438" y="814530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4FA3186C-1581-778B-39E8-88A6D04C3A5E}"/>
              </a:ext>
            </a:extLst>
          </p:cNvPr>
          <p:cNvSpPr/>
          <p:nvPr/>
        </p:nvSpPr>
        <p:spPr>
          <a:xfrm>
            <a:off x="10751015" y="41682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2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3">
            <a:extLst>
              <a:ext uri="{FF2B5EF4-FFF2-40B4-BE49-F238E27FC236}">
                <a16:creationId xmlns:a16="http://schemas.microsoft.com/office/drawing/2014/main" id="{E28FAB5B-F1DE-2531-C768-982BBDC3C15F}"/>
              </a:ext>
            </a:extLst>
          </p:cNvPr>
          <p:cNvSpPr/>
          <p:nvPr/>
        </p:nvSpPr>
        <p:spPr>
          <a:xfrm>
            <a:off x="8635999" y="-3826434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ing 4">
            <a:extLst>
              <a:ext uri="{FF2B5EF4-FFF2-40B4-BE49-F238E27FC236}">
                <a16:creationId xmlns:a16="http://schemas.microsoft.com/office/drawing/2014/main" id="{89A94075-0B7A-7945-B1BF-1042369D10CB}"/>
              </a:ext>
            </a:extLst>
          </p:cNvPr>
          <p:cNvSpPr/>
          <p:nvPr/>
        </p:nvSpPr>
        <p:spPr>
          <a:xfrm>
            <a:off x="-1136863" y="5313576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2AC27761-7CE2-D24D-7B1E-3666851D9A59}"/>
              </a:ext>
            </a:extLst>
          </p:cNvPr>
          <p:cNvSpPr/>
          <p:nvPr/>
        </p:nvSpPr>
        <p:spPr>
          <a:xfrm>
            <a:off x="9712842" y="-4856051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17116AA2-0FE8-4002-C06D-16E12374B0A1}"/>
              </a:ext>
            </a:extLst>
          </p:cNvPr>
          <p:cNvSpPr/>
          <p:nvPr/>
        </p:nvSpPr>
        <p:spPr>
          <a:xfrm>
            <a:off x="-336772" y="-4923848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B38297EA-70EB-B919-05FB-9113BC5F4A76}"/>
              </a:ext>
            </a:extLst>
          </p:cNvPr>
          <p:cNvSpPr/>
          <p:nvPr/>
        </p:nvSpPr>
        <p:spPr>
          <a:xfrm>
            <a:off x="9402819" y="-211224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37012637-03E7-5AAC-A641-B31B245C6EA9}"/>
              </a:ext>
            </a:extLst>
          </p:cNvPr>
          <p:cNvSpPr/>
          <p:nvPr/>
        </p:nvSpPr>
        <p:spPr>
          <a:xfrm>
            <a:off x="-2179540" y="-5323485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51C34EB0-1B1B-E203-4930-031989D58C52}"/>
              </a:ext>
            </a:extLst>
          </p:cNvPr>
          <p:cNvSpPr/>
          <p:nvPr/>
        </p:nvSpPr>
        <p:spPr>
          <a:xfrm>
            <a:off x="8274828" y="2848669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0B37CFD5-FF9A-034B-147F-CC8CCD30DBF7}"/>
              </a:ext>
            </a:extLst>
          </p:cNvPr>
          <p:cNvSpPr/>
          <p:nvPr/>
        </p:nvSpPr>
        <p:spPr>
          <a:xfrm>
            <a:off x="-2196717" y="2829592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284EA2AF-C6EC-A84A-D84B-4278D42D1123}"/>
              </a:ext>
            </a:extLst>
          </p:cNvPr>
          <p:cNvSpPr/>
          <p:nvPr/>
        </p:nvSpPr>
        <p:spPr>
          <a:xfrm>
            <a:off x="9687438" y="3918221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03D0D948-D5E9-BBC5-0745-E50974A9D25A}"/>
              </a:ext>
            </a:extLst>
          </p:cNvPr>
          <p:cNvSpPr/>
          <p:nvPr/>
        </p:nvSpPr>
        <p:spPr>
          <a:xfrm>
            <a:off x="10751015" y="-58824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1" y="3112570"/>
            <a:ext cx="9976219" cy="11245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de-AT" sz="4700" b="1" cap="all" dirty="0" err="1">
                <a:solidFill>
                  <a:schemeClr val="bg1"/>
                </a:solidFill>
                <a:latin typeface="Gill Sans"/>
                <a:ea typeface="Apple SD Gothic Neo Heavy"/>
                <a:cs typeface="Gill Sans"/>
              </a:rPr>
              <a:t>Macro</a:t>
            </a:r>
            <a:r>
              <a:rPr lang="de-AT" sz="47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 </a:t>
            </a:r>
            <a:r>
              <a:rPr lang="de-AT" sz="47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Enviromental</a:t>
            </a:r>
            <a:r>
              <a:rPr lang="de-AT" sz="47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 Analysis</a:t>
            </a:r>
            <a:endParaRPr lang="de-DE" sz="47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C20557-EFB2-5779-16C0-142542E7B5FD}"/>
              </a:ext>
            </a:extLst>
          </p:cNvPr>
          <p:cNvSpPr txBox="1"/>
          <p:nvPr/>
        </p:nvSpPr>
        <p:spPr>
          <a:xfrm>
            <a:off x="8635999" y="931181"/>
            <a:ext cx="14147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Social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2035831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MARKETING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619DD2-7AD2-3EE5-E51E-C8E50A6BE4D8}"/>
              </a:ext>
            </a:extLst>
          </p:cNvPr>
          <p:cNvSpPr txBox="1"/>
          <p:nvPr/>
        </p:nvSpPr>
        <p:spPr>
          <a:xfrm>
            <a:off x="1504389" y="1182220"/>
            <a:ext cx="14147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Political</a:t>
            </a:r>
            <a:endParaRPr lang="en-GB" sz="43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20635-9B3B-C326-E62A-21FC3CA338A2}"/>
              </a:ext>
            </a:extLst>
          </p:cNvPr>
          <p:cNvSpPr txBox="1"/>
          <p:nvPr/>
        </p:nvSpPr>
        <p:spPr>
          <a:xfrm>
            <a:off x="4751568" y="471664"/>
            <a:ext cx="21681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Enviromental</a:t>
            </a:r>
            <a:endParaRPr lang="en-GB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1CA8BF-2B7B-CBF4-A8D1-77ED90B3521D}"/>
              </a:ext>
            </a:extLst>
          </p:cNvPr>
          <p:cNvSpPr txBox="1"/>
          <p:nvPr/>
        </p:nvSpPr>
        <p:spPr>
          <a:xfrm>
            <a:off x="5504980" y="5198626"/>
            <a:ext cx="141474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Legal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292E1-6C88-0A32-B5CB-9F0D5C88CD1B}"/>
              </a:ext>
            </a:extLst>
          </p:cNvPr>
          <p:cNvSpPr txBox="1"/>
          <p:nvPr/>
        </p:nvSpPr>
        <p:spPr>
          <a:xfrm>
            <a:off x="1846885" y="4721385"/>
            <a:ext cx="20702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Economical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29B255-6212-E499-9CBC-987786800F91}"/>
              </a:ext>
            </a:extLst>
          </p:cNvPr>
          <p:cNvSpPr txBox="1"/>
          <p:nvPr/>
        </p:nvSpPr>
        <p:spPr>
          <a:xfrm>
            <a:off x="8048530" y="4237106"/>
            <a:ext cx="23151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Technological</a:t>
            </a:r>
          </a:p>
        </p:txBody>
      </p:sp>
    </p:spTree>
    <p:extLst>
      <p:ext uri="{BB962C8B-B14F-4D97-AF65-F5344CB8AC3E}">
        <p14:creationId xmlns:p14="http://schemas.microsoft.com/office/powerpoint/2010/main" val="3305688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1" y="3112570"/>
            <a:ext cx="9976219" cy="1124536"/>
          </a:xfrm>
        </p:spPr>
        <p:txBody>
          <a:bodyPr>
            <a:normAutofit fontScale="92500"/>
          </a:bodyPr>
          <a:lstStyle/>
          <a:p>
            <a:r>
              <a:rPr lang="de-AT" sz="4700" b="1" cap="all" dirty="0" err="1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MIcro</a:t>
            </a:r>
            <a:r>
              <a:rPr lang="de-AT" sz="47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 </a:t>
            </a:r>
            <a:r>
              <a:rPr lang="de-AT" sz="47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Enviromental</a:t>
            </a:r>
            <a:r>
              <a:rPr lang="de-AT" sz="47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 Analysis</a:t>
            </a:r>
            <a:endParaRPr lang="de-DE" sz="47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2035831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MARKETING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53D3A-BAE3-3A9D-FE79-026103AA7C6B}"/>
              </a:ext>
            </a:extLst>
          </p:cNvPr>
          <p:cNvSpPr txBox="1"/>
          <p:nvPr/>
        </p:nvSpPr>
        <p:spPr>
          <a:xfrm>
            <a:off x="2363272" y="1186266"/>
            <a:ext cx="19510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Customers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458F3-BDBF-3D9B-6CC9-7E1BFBE255B2}"/>
              </a:ext>
            </a:extLst>
          </p:cNvPr>
          <p:cNvSpPr txBox="1"/>
          <p:nvPr/>
        </p:nvSpPr>
        <p:spPr>
          <a:xfrm>
            <a:off x="5392831" y="846044"/>
            <a:ext cx="14147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Suppliers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45A6D-F573-5547-7785-35D4DE13C098}"/>
              </a:ext>
            </a:extLst>
          </p:cNvPr>
          <p:cNvSpPr txBox="1"/>
          <p:nvPr/>
        </p:nvSpPr>
        <p:spPr>
          <a:xfrm>
            <a:off x="8118331" y="4730312"/>
            <a:ext cx="32110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Internal </a:t>
            </a:r>
            <a:r>
              <a:rPr lang="en-GB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Resourses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8D8F6B-3B0B-E120-A1C3-0FE128628730}"/>
              </a:ext>
            </a:extLst>
          </p:cNvPr>
          <p:cNvSpPr txBox="1"/>
          <p:nvPr/>
        </p:nvSpPr>
        <p:spPr>
          <a:xfrm>
            <a:off x="7409888" y="1215837"/>
            <a:ext cx="23139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Collaborators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87009-6E42-5161-147E-BBB0BACD3703}"/>
              </a:ext>
            </a:extLst>
          </p:cNvPr>
          <p:cNvSpPr txBox="1"/>
          <p:nvPr/>
        </p:nvSpPr>
        <p:spPr>
          <a:xfrm>
            <a:off x="1324605" y="4428068"/>
            <a:ext cx="2287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Intermediaries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455D9-3FC6-775C-23A9-229204A0FAB7}"/>
              </a:ext>
            </a:extLst>
          </p:cNvPr>
          <p:cNvSpPr txBox="1"/>
          <p:nvPr/>
        </p:nvSpPr>
        <p:spPr>
          <a:xfrm>
            <a:off x="4707805" y="5137296"/>
            <a:ext cx="21239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/>
                <a:cs typeface="Gill Sans SemiBold"/>
              </a:rPr>
              <a:t>Competitors</a:t>
            </a:r>
            <a:endParaRPr lang="en-US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31444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0471" y="1523372"/>
            <a:ext cx="3211057" cy="1655762"/>
          </a:xfrm>
        </p:spPr>
        <p:txBody>
          <a:bodyPr>
            <a:norm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INDEX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8BAB784-720B-D9DC-5574-E5C2EB79E513}"/>
              </a:ext>
            </a:extLst>
          </p:cNvPr>
          <p:cNvGrpSpPr/>
          <p:nvPr/>
        </p:nvGrpSpPr>
        <p:grpSpPr>
          <a:xfrm>
            <a:off x="2490653" y="2343373"/>
            <a:ext cx="1682280" cy="498960"/>
            <a:chOff x="2490653" y="2343373"/>
            <a:chExt cx="1682280" cy="498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C0AAE63-ADEF-4572-8D54-CFDCD8F52343}"/>
                    </a:ext>
                  </a:extLst>
                </p14:cNvPr>
                <p14:cNvContentPartPr/>
                <p14:nvPr/>
              </p14:nvContentPartPr>
              <p14:xfrm>
                <a:off x="2490653" y="2451373"/>
                <a:ext cx="1682280" cy="39096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C0AAE63-ADEF-4572-8D54-CFDCD8F5234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81653" y="2397373"/>
                  <a:ext cx="16999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A856D25B-B2B6-FBA9-4DF6-D42D79785A5E}"/>
                    </a:ext>
                  </a:extLst>
                </p14:cNvPr>
                <p14:cNvContentPartPr/>
                <p14:nvPr/>
              </p14:nvContentPartPr>
              <p14:xfrm>
                <a:off x="2911493" y="2343373"/>
                <a:ext cx="110880" cy="4914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A856D25B-B2B6-FBA9-4DF6-D42D79785A5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02522" y="2289373"/>
                  <a:ext cx="128463" cy="59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9508E4C3-8676-D41F-E619-C1531E990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81585"/>
              </p:ext>
            </p:extLst>
          </p:nvPr>
        </p:nvGraphicFramePr>
        <p:xfrm>
          <a:off x="1983840" y="3114731"/>
          <a:ext cx="8224320" cy="2181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825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3495335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  <a:gridCol w="565423">
                  <a:extLst>
                    <a:ext uri="{9D8B030D-6E8A-4147-A177-3AD203B41FA5}">
                      <a16:colId xmlns:a16="http://schemas.microsoft.com/office/drawing/2014/main" val="668795054"/>
                    </a:ext>
                  </a:extLst>
                </a:gridCol>
                <a:gridCol w="3546737">
                  <a:extLst>
                    <a:ext uri="{9D8B030D-6E8A-4147-A177-3AD203B41FA5}">
                      <a16:colId xmlns:a16="http://schemas.microsoft.com/office/drawing/2014/main" val="1941044017"/>
                    </a:ext>
                  </a:extLst>
                </a:gridCol>
              </a:tblGrid>
              <a:tr h="5454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Problem &amp; Solution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5.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Sustainability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5454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2.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State </a:t>
                      </a:r>
                      <a:r>
                        <a:rPr lang="de-AT" sz="18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8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the</a:t>
                      </a:r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8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art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6.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Ethics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5454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3.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Project Management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7.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Project Development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10920"/>
                  </a:ext>
                </a:extLst>
              </a:tr>
              <a:tr h="5454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4.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8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Marketing 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8.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8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Conclusion</a:t>
                      </a:r>
                      <a:endParaRPr lang="de-DE" sz="18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46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83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3037022"/>
            <a:ext cx="7255720" cy="661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SWOT ANALYSIS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077F1D2-0D11-374A-546F-06077FFF3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CF74CC86-6C74-020E-A07D-E03545074C6F}"/>
              </a:ext>
            </a:extLst>
          </p:cNvPr>
          <p:cNvSpPr txBox="1">
            <a:spLocks/>
          </p:cNvSpPr>
          <p:nvPr/>
        </p:nvSpPr>
        <p:spPr>
          <a:xfrm>
            <a:off x="2468140" y="2275751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MARKETING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2135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019" y="176340"/>
            <a:ext cx="4838568" cy="753812"/>
          </a:xfrm>
        </p:spPr>
        <p:txBody>
          <a:bodyPr>
            <a:normAutofit/>
          </a:bodyPr>
          <a:lstStyle/>
          <a:p>
            <a:r>
              <a:rPr lang="de-AT" sz="4400" b="1" dirty="0">
                <a:solidFill>
                  <a:srgbClr val="B0D30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S</a:t>
            </a:r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WOT ANALYSIS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4684231" y="78601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200" b="1" cap="all" dirty="0">
                <a:solidFill>
                  <a:srgbClr val="B0D300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S</a:t>
            </a:r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TRENGTHS</a:t>
            </a:r>
            <a:endParaRPr lang="de-DE" sz="52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283539"/>
              </p:ext>
            </p:extLst>
          </p:nvPr>
        </p:nvGraphicFramePr>
        <p:xfrm>
          <a:off x="3493507" y="989178"/>
          <a:ext cx="5204985" cy="2628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230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4458755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Scalability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Customizability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94529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Data </a:t>
                      </a:r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collection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823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47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019" y="176340"/>
            <a:ext cx="4838568" cy="753812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</a:t>
            </a:r>
            <a:r>
              <a:rPr lang="de-AT" sz="4400" b="1" dirty="0">
                <a:solidFill>
                  <a:srgbClr val="B0D30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W</a:t>
            </a:r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OT ANALYSIS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4787748" y="64241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200" b="1" cap="all" dirty="0">
                <a:solidFill>
                  <a:srgbClr val="B0D300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W</a:t>
            </a:r>
            <a:r>
              <a:rPr lang="de-AT" sz="52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EAKNESSES</a:t>
            </a:r>
            <a:endParaRPr lang="de-DE" sz="52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440594"/>
              </p:ext>
            </p:extLst>
          </p:nvPr>
        </p:nvGraphicFramePr>
        <p:xfrm>
          <a:off x="1900582" y="2086103"/>
          <a:ext cx="9366010" cy="175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109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8645901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Brand </a:t>
                      </a:r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recognition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Limited </a:t>
                      </a:r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effectiveness</a:t>
                      </a:r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920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019" y="176340"/>
            <a:ext cx="4838568" cy="753812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SW</a:t>
            </a:r>
            <a:r>
              <a:rPr lang="de-AT" sz="4400" b="1" dirty="0">
                <a:solidFill>
                  <a:srgbClr val="B0D30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O</a:t>
            </a:r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T ANALYSIS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4936280" y="117314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b="1" cap="all" dirty="0">
                <a:solidFill>
                  <a:srgbClr val="B0D300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O</a:t>
            </a:r>
            <a:r>
              <a:rPr lang="de-AT" sz="44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PPORTUNITIES</a:t>
            </a:r>
            <a:endParaRPr lang="de-DE" sz="44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53549"/>
              </p:ext>
            </p:extLst>
          </p:nvPr>
        </p:nvGraphicFramePr>
        <p:xfrm>
          <a:off x="2621401" y="2178696"/>
          <a:ext cx="6949197" cy="175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91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6414906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Collaboration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Integration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6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019" y="176340"/>
            <a:ext cx="4838568" cy="753812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SWO</a:t>
            </a:r>
            <a:r>
              <a:rPr lang="de-AT" sz="4400" b="1" dirty="0">
                <a:solidFill>
                  <a:srgbClr val="B0D30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T</a:t>
            </a:r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ANALYSIS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3999981" y="129970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b="1" cap="all" dirty="0">
                <a:solidFill>
                  <a:srgbClr val="B0D300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T</a:t>
            </a:r>
            <a:r>
              <a:rPr lang="de-AT" sz="44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HREATS</a:t>
            </a:r>
            <a:endParaRPr lang="de-DE" sz="44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2CA5CF-3FE9-B7F6-E62A-0F02739D9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548609"/>
              </p:ext>
            </p:extLst>
          </p:nvPr>
        </p:nvGraphicFramePr>
        <p:xfrm>
          <a:off x="2621401" y="2178696"/>
          <a:ext cx="6949197" cy="175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91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6414906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Traffic </a:t>
                      </a:r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regulations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Public </a:t>
                      </a:r>
                      <a:r>
                        <a:rPr lang="de-AT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perception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9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404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3037022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MARKETING STRATEGY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077F1D2-0D11-374A-546F-06077FFF3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CF74CC86-6C74-020E-A07D-E03545074C6F}"/>
              </a:ext>
            </a:extLst>
          </p:cNvPr>
          <p:cNvSpPr txBox="1">
            <a:spLocks/>
          </p:cNvSpPr>
          <p:nvPr/>
        </p:nvSpPr>
        <p:spPr>
          <a:xfrm>
            <a:off x="2468140" y="2275751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MARKETING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714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548355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MARKETING STRATEGY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CF74CC86-6C74-020E-A07D-E03545074C6F}"/>
              </a:ext>
            </a:extLst>
          </p:cNvPr>
          <p:cNvSpPr txBox="1">
            <a:spLocks/>
          </p:cNvSpPr>
          <p:nvPr/>
        </p:nvSpPr>
        <p:spPr>
          <a:xfrm>
            <a:off x="-583916" y="1403783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b="0" i="0" kern="1200" dirty="0">
                <a:solidFill>
                  <a:schemeClr val="lt1"/>
                </a:solidFill>
                <a:effectLst/>
                <a:latin typeface="Apple SD Gothic Neo Thin" panose="02000300000000000000" pitchFamily="2" charset="-127"/>
                <a:ea typeface="Apple SD Gothic Neo Thin" panose="02000300000000000000" pitchFamily="2" charset="-127"/>
                <a:cs typeface="+mn-cs"/>
              </a:rPr>
              <a:t>OBJECTIVE</a:t>
            </a:r>
            <a:endParaRPr lang="de-DE" sz="4400" b="0" i="0" kern="1200" dirty="0">
              <a:solidFill>
                <a:schemeClr val="lt1"/>
              </a:solidFill>
              <a:effectLst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  <a:p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0F8C0B8A-1785-EAAF-102B-495B8B850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576658"/>
              </p:ext>
            </p:extLst>
          </p:nvPr>
        </p:nvGraphicFramePr>
        <p:xfrm>
          <a:off x="446744" y="2114577"/>
          <a:ext cx="5475567" cy="3222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109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4755458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10742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Awareness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10742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Community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10742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Partnerships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70014"/>
                  </a:ext>
                </a:extLst>
              </a:tr>
            </a:tbl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A0734466-4BC5-D8DD-C003-EB2380B78BAC}"/>
              </a:ext>
            </a:extLst>
          </p:cNvPr>
          <p:cNvSpPr txBox="1">
            <a:spLocks/>
          </p:cNvSpPr>
          <p:nvPr/>
        </p:nvSpPr>
        <p:spPr>
          <a:xfrm>
            <a:off x="5231940" y="1333929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b="0" i="0" kern="1200" dirty="0">
                <a:solidFill>
                  <a:schemeClr val="lt1"/>
                </a:solidFill>
                <a:effectLst/>
                <a:latin typeface="Apple SD Gothic Neo Thin" panose="02000300000000000000" pitchFamily="2" charset="-127"/>
                <a:ea typeface="Apple SD Gothic Neo Thin" panose="02000300000000000000" pitchFamily="2" charset="-127"/>
                <a:cs typeface="+mn-cs"/>
              </a:rPr>
              <a:t>SEGMENTATION</a:t>
            </a:r>
            <a:endParaRPr lang="de-DE" sz="4400" b="0" i="0" kern="1200" dirty="0">
              <a:solidFill>
                <a:schemeClr val="lt1"/>
              </a:solidFill>
              <a:effectLst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  <a:p>
            <a:endParaRPr lang="de-DE" sz="4400" b="0" i="0" kern="1200" dirty="0">
              <a:solidFill>
                <a:schemeClr val="lt1"/>
              </a:solidFill>
              <a:effectLst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  <a:p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597B0C7-C6AB-C7E7-8BD9-D9E81F6D7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945911"/>
              </p:ext>
            </p:extLst>
          </p:nvPr>
        </p:nvGraphicFramePr>
        <p:xfrm>
          <a:off x="6186233" y="2142861"/>
          <a:ext cx="5475567" cy="322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109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4755458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Demographic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Psychographic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Geographic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7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Behavioural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293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73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830973" y="239142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MARKETING STRATEGY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077F1D2-0D11-374A-546F-06077FFF3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4" name="Grafik 3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172ECCFA-157C-73C7-0D75-8080D20DD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217" y="1846304"/>
            <a:ext cx="5475567" cy="48301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234E8D-E72E-77E3-F93D-44C5ADCF867A}"/>
              </a:ext>
            </a:extLst>
          </p:cNvPr>
          <p:cNvSpPr txBox="1"/>
          <p:nvPr/>
        </p:nvSpPr>
        <p:spPr>
          <a:xfrm>
            <a:off x="4422147" y="1060274"/>
            <a:ext cx="9052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POSITIONING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34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830973" y="239142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MARKETING STRATEGY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077F1D2-0D11-374A-546F-06077FFF3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234E8D-E72E-77E3-F93D-44C5ADCF867A}"/>
              </a:ext>
            </a:extLst>
          </p:cNvPr>
          <p:cNvSpPr txBox="1"/>
          <p:nvPr/>
        </p:nvSpPr>
        <p:spPr>
          <a:xfrm>
            <a:off x="4422147" y="1060274"/>
            <a:ext cx="9052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POSITIONING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pic>
        <p:nvPicPr>
          <p:cNvPr id="3" name="Grafik 2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FB9FECD3-3A06-D3AD-EEC6-622BC36D8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836" y="1756429"/>
            <a:ext cx="5471335" cy="48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69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68140" y="548355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MARKETING STRATEGY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CF74CC86-6C74-020E-A07D-E03545074C6F}"/>
              </a:ext>
            </a:extLst>
          </p:cNvPr>
          <p:cNvSpPr txBox="1">
            <a:spLocks/>
          </p:cNvSpPr>
          <p:nvPr/>
        </p:nvSpPr>
        <p:spPr>
          <a:xfrm>
            <a:off x="2203647" y="1361193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MARKETING MIX</a:t>
            </a:r>
            <a:endParaRPr lang="de-DE" sz="44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0F8C0B8A-1785-EAAF-102B-495B8B850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40144"/>
              </p:ext>
            </p:extLst>
          </p:nvPr>
        </p:nvGraphicFramePr>
        <p:xfrm>
          <a:off x="3218530" y="2174031"/>
          <a:ext cx="5475567" cy="4381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109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4755458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Product</a:t>
                      </a:r>
                      <a:endParaRPr lang="de-DE" sz="2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Price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Place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70014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Promotion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293800"/>
                  </a:ext>
                </a:extLst>
              </a:tr>
              <a:tr h="876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9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Partnerships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85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31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ng 8">
            <a:extLst>
              <a:ext uri="{FF2B5EF4-FFF2-40B4-BE49-F238E27FC236}">
                <a16:creationId xmlns:a16="http://schemas.microsoft.com/office/drawing/2014/main" id="{18166163-5AFA-D3F6-D766-00E558ABCE04}"/>
              </a:ext>
            </a:extLst>
          </p:cNvPr>
          <p:cNvSpPr/>
          <p:nvPr/>
        </p:nvSpPr>
        <p:spPr>
          <a:xfrm>
            <a:off x="8635999" y="4006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64123" y="3090920"/>
            <a:ext cx="11781691" cy="1783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7200" b="1" cap="all" dirty="0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1. PROBLEM &amp; SOLUTION</a:t>
            </a:r>
            <a:endParaRPr lang="de-DE" sz="7200" b="1" cap="all" dirty="0">
              <a:solidFill>
                <a:schemeClr val="bg1"/>
              </a:solidFill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061486F8-0C50-4E99-57AB-3B76A8B97B70}"/>
              </a:ext>
            </a:extLst>
          </p:cNvPr>
          <p:cNvSpPr/>
          <p:nvPr/>
        </p:nvSpPr>
        <p:spPr>
          <a:xfrm>
            <a:off x="-1136863" y="95406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D9DBE6B9-D169-BDBF-0EDF-C6D7A5FBA9FD}"/>
              </a:ext>
            </a:extLst>
          </p:cNvPr>
          <p:cNvSpPr/>
          <p:nvPr/>
        </p:nvSpPr>
        <p:spPr>
          <a:xfrm>
            <a:off x="9712842" y="-62896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42F5EDA7-A512-73EF-24BC-487D01E75894}"/>
              </a:ext>
            </a:extLst>
          </p:cNvPr>
          <p:cNvSpPr/>
          <p:nvPr/>
        </p:nvSpPr>
        <p:spPr>
          <a:xfrm>
            <a:off x="-336772" y="-69676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07F15605-9A62-2E78-1F06-4E6B3DE4DF88}"/>
              </a:ext>
            </a:extLst>
          </p:cNvPr>
          <p:cNvSpPr/>
          <p:nvPr/>
        </p:nvSpPr>
        <p:spPr>
          <a:xfrm>
            <a:off x="9402819" y="401585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A0F6B315-2122-8A35-798A-DC62251C80ED}"/>
              </a:ext>
            </a:extLst>
          </p:cNvPr>
          <p:cNvSpPr/>
          <p:nvPr/>
        </p:nvSpPr>
        <p:spPr>
          <a:xfrm>
            <a:off x="-2179540" y="-109640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FF44A597-5FF2-EFF3-32DC-A4DDDFA62569}"/>
              </a:ext>
            </a:extLst>
          </p:cNvPr>
          <p:cNvSpPr/>
          <p:nvPr/>
        </p:nvSpPr>
        <p:spPr>
          <a:xfrm>
            <a:off x="8274828" y="707575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Ring 23">
            <a:extLst>
              <a:ext uri="{FF2B5EF4-FFF2-40B4-BE49-F238E27FC236}">
                <a16:creationId xmlns:a16="http://schemas.microsoft.com/office/drawing/2014/main" id="{46C4B66C-700C-4FB2-55B5-95DDB9B401D9}"/>
              </a:ext>
            </a:extLst>
          </p:cNvPr>
          <p:cNvSpPr/>
          <p:nvPr/>
        </p:nvSpPr>
        <p:spPr>
          <a:xfrm>
            <a:off x="-2196717" y="705667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E8C142D3-3417-0D16-4299-E3FA5E6B2A07}"/>
              </a:ext>
            </a:extLst>
          </p:cNvPr>
          <p:cNvSpPr/>
          <p:nvPr/>
        </p:nvSpPr>
        <p:spPr>
          <a:xfrm>
            <a:off x="9687438" y="814530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0F3F20F1-4482-C415-8D34-7CFA5476D460}"/>
              </a:ext>
            </a:extLst>
          </p:cNvPr>
          <p:cNvSpPr/>
          <p:nvPr/>
        </p:nvSpPr>
        <p:spPr>
          <a:xfrm>
            <a:off x="10751015" y="41682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14">
            <a:extLst>
              <a:ext uri="{FF2B5EF4-FFF2-40B4-BE49-F238E27FC236}">
                <a16:creationId xmlns:a16="http://schemas.microsoft.com/office/drawing/2014/main" id="{2D56379B-51BA-01D8-99DA-06C97A1D6F03}"/>
              </a:ext>
            </a:extLst>
          </p:cNvPr>
          <p:cNvSpPr/>
          <p:nvPr/>
        </p:nvSpPr>
        <p:spPr>
          <a:xfrm>
            <a:off x="10751015" y="41682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Ring 3">
            <a:extLst>
              <a:ext uri="{FF2B5EF4-FFF2-40B4-BE49-F238E27FC236}">
                <a16:creationId xmlns:a16="http://schemas.microsoft.com/office/drawing/2014/main" id="{C4C1FC48-EFFB-08FB-BE09-0232BFB625A2}"/>
              </a:ext>
            </a:extLst>
          </p:cNvPr>
          <p:cNvSpPr/>
          <p:nvPr/>
        </p:nvSpPr>
        <p:spPr>
          <a:xfrm>
            <a:off x="8635999" y="4006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010870" y="2994076"/>
            <a:ext cx="10170260" cy="966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5</a:t>
            </a:r>
            <a:r>
              <a:rPr kumimoji="0" lang="de-AT" sz="8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. SUSTAINABILITY</a:t>
            </a:r>
            <a:endParaRPr kumimoji="0" lang="de-DE" sz="8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5" name="Ring 4">
            <a:extLst>
              <a:ext uri="{FF2B5EF4-FFF2-40B4-BE49-F238E27FC236}">
                <a16:creationId xmlns:a16="http://schemas.microsoft.com/office/drawing/2014/main" id="{1755B898-BBBD-1214-DB73-CBBAC5EF04E9}"/>
              </a:ext>
            </a:extLst>
          </p:cNvPr>
          <p:cNvSpPr/>
          <p:nvPr/>
        </p:nvSpPr>
        <p:spPr>
          <a:xfrm>
            <a:off x="-1136863" y="95406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2AAACAD8-A54A-654C-8707-4969178E364F}"/>
              </a:ext>
            </a:extLst>
          </p:cNvPr>
          <p:cNvSpPr/>
          <p:nvPr/>
        </p:nvSpPr>
        <p:spPr>
          <a:xfrm>
            <a:off x="9712842" y="-62896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E174BE77-C863-DC4B-CD24-0A538489D909}"/>
              </a:ext>
            </a:extLst>
          </p:cNvPr>
          <p:cNvSpPr/>
          <p:nvPr/>
        </p:nvSpPr>
        <p:spPr>
          <a:xfrm>
            <a:off x="-336772" y="-69676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47B682CA-D959-9A3D-9CBE-8D86BE631DAE}"/>
              </a:ext>
            </a:extLst>
          </p:cNvPr>
          <p:cNvSpPr/>
          <p:nvPr/>
        </p:nvSpPr>
        <p:spPr>
          <a:xfrm>
            <a:off x="9402819" y="401585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6565CFB5-CCA6-DF8C-EB14-E117D490A907}"/>
              </a:ext>
            </a:extLst>
          </p:cNvPr>
          <p:cNvSpPr/>
          <p:nvPr/>
        </p:nvSpPr>
        <p:spPr>
          <a:xfrm>
            <a:off x="-2179540" y="-109640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31238ADB-E37B-2B70-5836-BA4FA24EF7F4}"/>
              </a:ext>
            </a:extLst>
          </p:cNvPr>
          <p:cNvSpPr/>
          <p:nvPr/>
        </p:nvSpPr>
        <p:spPr>
          <a:xfrm>
            <a:off x="8274828" y="707575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767D49E4-6D5F-681B-3915-DF463FD8C16C}"/>
              </a:ext>
            </a:extLst>
          </p:cNvPr>
          <p:cNvSpPr/>
          <p:nvPr/>
        </p:nvSpPr>
        <p:spPr>
          <a:xfrm>
            <a:off x="-2196717" y="705667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4B4AF229-46B3-8303-D1A6-2423522A6098}"/>
              </a:ext>
            </a:extLst>
          </p:cNvPr>
          <p:cNvSpPr/>
          <p:nvPr/>
        </p:nvSpPr>
        <p:spPr>
          <a:xfrm>
            <a:off x="9687438" y="814530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1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ng 33">
            <a:extLst>
              <a:ext uri="{FF2B5EF4-FFF2-40B4-BE49-F238E27FC236}">
                <a16:creationId xmlns:a16="http://schemas.microsoft.com/office/drawing/2014/main" id="{A10C39A5-255D-EAE1-86A4-5DE66C4DE2B7}"/>
              </a:ext>
            </a:extLst>
          </p:cNvPr>
          <p:cNvSpPr/>
          <p:nvPr/>
        </p:nvSpPr>
        <p:spPr>
          <a:xfrm>
            <a:off x="9687438" y="3711848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6681FD75-BEA0-3092-A0F5-E064CFFC9EF5}"/>
              </a:ext>
            </a:extLst>
          </p:cNvPr>
          <p:cNvSpPr/>
          <p:nvPr/>
        </p:nvSpPr>
        <p:spPr>
          <a:xfrm>
            <a:off x="-1136863" y="5107203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Ring 31">
            <a:extLst>
              <a:ext uri="{FF2B5EF4-FFF2-40B4-BE49-F238E27FC236}">
                <a16:creationId xmlns:a16="http://schemas.microsoft.com/office/drawing/2014/main" id="{D6F5444E-6388-6701-F06A-2A53A6F6BC8C}"/>
              </a:ext>
            </a:extLst>
          </p:cNvPr>
          <p:cNvSpPr/>
          <p:nvPr/>
        </p:nvSpPr>
        <p:spPr>
          <a:xfrm>
            <a:off x="-2196717" y="262321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Ring 30">
            <a:extLst>
              <a:ext uri="{FF2B5EF4-FFF2-40B4-BE49-F238E27FC236}">
                <a16:creationId xmlns:a16="http://schemas.microsoft.com/office/drawing/2014/main" id="{4B480038-FABE-59F5-190E-A00961A5C3D2}"/>
              </a:ext>
            </a:extLst>
          </p:cNvPr>
          <p:cNvSpPr/>
          <p:nvPr/>
        </p:nvSpPr>
        <p:spPr>
          <a:xfrm>
            <a:off x="8274828" y="2642296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714022" y="-180594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348723" y="796948"/>
            <a:ext cx="4553984" cy="510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5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EnVIRONMENTAL</a:t>
            </a:r>
            <a:endParaRPr kumimoji="0" lang="de-DE" sz="5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077F1D2-0D11-374A-546F-06077FFF3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CF74CC86-6C74-020E-A07D-E03545074C6F}"/>
              </a:ext>
            </a:extLst>
          </p:cNvPr>
          <p:cNvSpPr txBox="1">
            <a:spLocks/>
          </p:cNvSpPr>
          <p:nvPr/>
        </p:nvSpPr>
        <p:spPr>
          <a:xfrm>
            <a:off x="4202865" y="229264"/>
            <a:ext cx="3786269" cy="812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ple SD Gothic Neo Thin" panose="02000300000000000000" pitchFamily="2" charset="-127"/>
                <a:ea typeface="Apple SD Gothic Neo Thin" panose="02000300000000000000" pitchFamily="2" charset="-127"/>
                <a:cs typeface="+mn-cs"/>
              </a:rPr>
              <a:t>SUSTAINABILITY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</p:txBody>
      </p:sp>
      <p:sp>
        <p:nvSpPr>
          <p:cNvPr id="24" name="Ring 23">
            <a:extLst>
              <a:ext uri="{FF2B5EF4-FFF2-40B4-BE49-F238E27FC236}">
                <a16:creationId xmlns:a16="http://schemas.microsoft.com/office/drawing/2014/main" id="{F32AC6EC-7A13-65AB-FB8A-29F02DBD6233}"/>
              </a:ext>
            </a:extLst>
          </p:cNvPr>
          <p:cNvSpPr/>
          <p:nvPr/>
        </p:nvSpPr>
        <p:spPr>
          <a:xfrm>
            <a:off x="8635999" y="-4032807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57467D8A-75C1-1F94-F130-20BBEC0101FF}"/>
              </a:ext>
            </a:extLst>
          </p:cNvPr>
          <p:cNvSpPr/>
          <p:nvPr/>
        </p:nvSpPr>
        <p:spPr>
          <a:xfrm>
            <a:off x="9712842" y="-506242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Ring 27">
            <a:extLst>
              <a:ext uri="{FF2B5EF4-FFF2-40B4-BE49-F238E27FC236}">
                <a16:creationId xmlns:a16="http://schemas.microsoft.com/office/drawing/2014/main" id="{61891CC0-8556-CE5D-615F-4CB5A2BB1F55}"/>
              </a:ext>
            </a:extLst>
          </p:cNvPr>
          <p:cNvSpPr/>
          <p:nvPr/>
        </p:nvSpPr>
        <p:spPr>
          <a:xfrm>
            <a:off x="-336772" y="-5130221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Ring 28">
            <a:extLst>
              <a:ext uri="{FF2B5EF4-FFF2-40B4-BE49-F238E27FC236}">
                <a16:creationId xmlns:a16="http://schemas.microsoft.com/office/drawing/2014/main" id="{47D343E2-67DC-AF0C-856E-79554CEFC42B}"/>
              </a:ext>
            </a:extLst>
          </p:cNvPr>
          <p:cNvSpPr/>
          <p:nvPr/>
        </p:nvSpPr>
        <p:spPr>
          <a:xfrm>
            <a:off x="9402819" y="-417597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Ring 29">
            <a:extLst>
              <a:ext uri="{FF2B5EF4-FFF2-40B4-BE49-F238E27FC236}">
                <a16:creationId xmlns:a16="http://schemas.microsoft.com/office/drawing/2014/main" id="{8AF2B381-B5C1-918D-E7E4-C0362D07FDDA}"/>
              </a:ext>
            </a:extLst>
          </p:cNvPr>
          <p:cNvSpPr/>
          <p:nvPr/>
        </p:nvSpPr>
        <p:spPr>
          <a:xfrm>
            <a:off x="-2179540" y="-552985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Ring 34">
            <a:extLst>
              <a:ext uri="{FF2B5EF4-FFF2-40B4-BE49-F238E27FC236}">
                <a16:creationId xmlns:a16="http://schemas.microsoft.com/office/drawing/2014/main" id="{49EE3525-DC73-5896-0CE4-1998D3A1D921}"/>
              </a:ext>
            </a:extLst>
          </p:cNvPr>
          <p:cNvSpPr/>
          <p:nvPr/>
        </p:nvSpPr>
        <p:spPr>
          <a:xfrm>
            <a:off x="10751015" y="-265197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6" name="Untertitel 2">
            <a:extLst>
              <a:ext uri="{FF2B5EF4-FFF2-40B4-BE49-F238E27FC236}">
                <a16:creationId xmlns:a16="http://schemas.microsoft.com/office/drawing/2014/main" id="{9F4E56E5-E83C-14BD-625C-A2CD2A85B5F9}"/>
              </a:ext>
            </a:extLst>
          </p:cNvPr>
          <p:cNvSpPr txBox="1">
            <a:spLocks/>
          </p:cNvSpPr>
          <p:nvPr/>
        </p:nvSpPr>
        <p:spPr>
          <a:xfrm>
            <a:off x="7121872" y="765289"/>
            <a:ext cx="4704703" cy="5270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5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ECONOMICAL</a:t>
            </a:r>
            <a:endParaRPr kumimoji="0" lang="de-DE" sz="5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37" name="Untertitel 2">
            <a:extLst>
              <a:ext uri="{FF2B5EF4-FFF2-40B4-BE49-F238E27FC236}">
                <a16:creationId xmlns:a16="http://schemas.microsoft.com/office/drawing/2014/main" id="{911D54C2-B9BB-4166-857F-EEB92FDC02E8}"/>
              </a:ext>
            </a:extLst>
          </p:cNvPr>
          <p:cNvSpPr txBox="1">
            <a:spLocks/>
          </p:cNvSpPr>
          <p:nvPr/>
        </p:nvSpPr>
        <p:spPr>
          <a:xfrm>
            <a:off x="2483860" y="3669608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5100" b="1" cap="all" dirty="0" err="1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soCIAL</a:t>
            </a:r>
            <a:endParaRPr kumimoji="0" lang="de-DE" sz="5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1BEDAEA5-700F-E4DD-F789-C899F2D5E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692245"/>
              </p:ext>
            </p:extLst>
          </p:nvPr>
        </p:nvGraphicFramePr>
        <p:xfrm>
          <a:off x="4259391" y="4669057"/>
          <a:ext cx="4135931" cy="1900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929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3592002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6334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1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09944" marR="109944" marT="54971" marB="54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Safety</a:t>
                      </a:r>
                      <a:endParaRPr lang="de-DE" sz="21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09944" marR="109944" marT="54971" marB="54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6334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1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09944" marR="109944" marT="54971" marB="549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Fun</a:t>
                      </a:r>
                      <a:endParaRPr lang="de-DE" sz="21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09944" marR="109944" marT="54971" marB="549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633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09944" marR="109944" marT="54971" marB="549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Movement and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Reaction</a:t>
                      </a:r>
                      <a:endParaRPr lang="de-DE" sz="21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09944" marR="109944" marT="54971" marB="54971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94529"/>
                  </a:ext>
                </a:extLst>
              </a:tr>
            </a:tbl>
          </a:graphicData>
        </a:graphic>
      </p:graphicFrame>
      <p:graphicFrame>
        <p:nvGraphicFramePr>
          <p:cNvPr id="39" name="Tabelle 38">
            <a:extLst>
              <a:ext uri="{FF2B5EF4-FFF2-40B4-BE49-F238E27FC236}">
                <a16:creationId xmlns:a16="http://schemas.microsoft.com/office/drawing/2014/main" id="{575545B4-0F1D-D7AF-2687-02A992AC3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993720"/>
              </p:ext>
            </p:extLst>
          </p:nvPr>
        </p:nvGraphicFramePr>
        <p:xfrm>
          <a:off x="554238" y="1472188"/>
          <a:ext cx="4458002" cy="2011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966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4087036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6310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1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09528" marR="109528" marT="54763" marB="547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Avoidance</a:t>
                      </a:r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the</a:t>
                      </a:r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depletion</a:t>
                      </a:r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natural</a:t>
                      </a:r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resources</a:t>
                      </a:r>
                      <a:endParaRPr lang="de-DE" sz="21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09528" marR="109528" marT="54763" marB="547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6310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1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09528" marR="109528" marT="54763" marB="5476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Long-lasting </a:t>
                      </a:r>
                      <a:r>
                        <a:rPr lang="de-AT" sz="21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materials</a:t>
                      </a:r>
                      <a:endParaRPr lang="de-DE" sz="21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09528" marR="109528" marT="54763" marB="5476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631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1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09528" marR="109528" marT="54763" marB="5476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1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HDPE &amp; Stainless Steel</a:t>
                      </a:r>
                      <a:endParaRPr lang="de-DE" sz="21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09528" marR="109528" marT="54763" marB="5476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94529"/>
                  </a:ext>
                </a:extLst>
              </a:tr>
            </a:tbl>
          </a:graphicData>
        </a:graphic>
      </p:graphicFrame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C43766DE-7097-3DEE-AA67-0C540CABD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30447"/>
              </p:ext>
            </p:extLst>
          </p:nvPr>
        </p:nvGraphicFramePr>
        <p:xfrm>
          <a:off x="6414719" y="1398424"/>
          <a:ext cx="5468407" cy="2159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35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5013772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6785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2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17767" marR="117767" marT="58883" marB="588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Long-term </a:t>
                      </a:r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economic</a:t>
                      </a:r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growth</a:t>
                      </a:r>
                      <a:endParaRPr lang="de-DE" sz="22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17767" marR="117767" marT="58883" marB="588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8021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2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17767" marR="117767" marT="58883" marB="5888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No</a:t>
                      </a:r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negative </a:t>
                      </a:r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impact</a:t>
                      </a:r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on social, environmental, and </a:t>
                      </a:r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cultural</a:t>
                      </a:r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aspects</a:t>
                      </a:r>
                      <a:endParaRPr lang="de-DE" sz="22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17767" marR="117767" marT="58883" marB="5888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678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17767" marR="117767" marT="58883" marB="5888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Cost-effective</a:t>
                      </a:r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2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Product</a:t>
                      </a:r>
                      <a:r>
                        <a:rPr lang="de-AT" sz="22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Design</a:t>
                      </a:r>
                      <a:endParaRPr lang="de-DE" sz="22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17767" marR="117767" marT="58883" marB="58883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9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56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ng 8">
            <a:extLst>
              <a:ext uri="{FF2B5EF4-FFF2-40B4-BE49-F238E27FC236}">
                <a16:creationId xmlns:a16="http://schemas.microsoft.com/office/drawing/2014/main" id="{2781ED16-E74C-4357-4ECE-1B6879FD25F9}"/>
              </a:ext>
            </a:extLst>
          </p:cNvPr>
          <p:cNvSpPr/>
          <p:nvPr/>
        </p:nvSpPr>
        <p:spPr>
          <a:xfrm>
            <a:off x="8635999" y="4006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0628E0E5-7EF2-C7B2-9AE7-A7DAEF1A85AD}"/>
              </a:ext>
            </a:extLst>
          </p:cNvPr>
          <p:cNvSpPr/>
          <p:nvPr/>
        </p:nvSpPr>
        <p:spPr>
          <a:xfrm>
            <a:off x="-1136863" y="95406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411E61C4-EA96-2306-464B-7E0626F33138}"/>
              </a:ext>
            </a:extLst>
          </p:cNvPr>
          <p:cNvSpPr/>
          <p:nvPr/>
        </p:nvSpPr>
        <p:spPr>
          <a:xfrm>
            <a:off x="9712842" y="-62896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1ACF5C7A-F80E-7E3A-A581-21D7D13F4BC5}"/>
              </a:ext>
            </a:extLst>
          </p:cNvPr>
          <p:cNvSpPr/>
          <p:nvPr/>
        </p:nvSpPr>
        <p:spPr>
          <a:xfrm>
            <a:off x="-336772" y="-69676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CC8A6816-086F-E7DD-7B60-4AC01ED26A2B}"/>
              </a:ext>
            </a:extLst>
          </p:cNvPr>
          <p:cNvSpPr/>
          <p:nvPr/>
        </p:nvSpPr>
        <p:spPr>
          <a:xfrm>
            <a:off x="9402819" y="401585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174C096A-CBBA-3B2D-B78D-6AE23D676C45}"/>
              </a:ext>
            </a:extLst>
          </p:cNvPr>
          <p:cNvSpPr/>
          <p:nvPr/>
        </p:nvSpPr>
        <p:spPr>
          <a:xfrm>
            <a:off x="-2179540" y="-109640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2DBB060F-9CE5-623C-1263-D85FDD6E422E}"/>
              </a:ext>
            </a:extLst>
          </p:cNvPr>
          <p:cNvSpPr/>
          <p:nvPr/>
        </p:nvSpPr>
        <p:spPr>
          <a:xfrm>
            <a:off x="8274828" y="707575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6E043BCC-6EAC-1E50-096A-93F229B2647D}"/>
              </a:ext>
            </a:extLst>
          </p:cNvPr>
          <p:cNvSpPr/>
          <p:nvPr/>
        </p:nvSpPr>
        <p:spPr>
          <a:xfrm>
            <a:off x="-2196717" y="705667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Ring 23">
            <a:extLst>
              <a:ext uri="{FF2B5EF4-FFF2-40B4-BE49-F238E27FC236}">
                <a16:creationId xmlns:a16="http://schemas.microsoft.com/office/drawing/2014/main" id="{62DD0433-9A56-9CC5-A1B8-EBCBDF5B8FF8}"/>
              </a:ext>
            </a:extLst>
          </p:cNvPr>
          <p:cNvSpPr/>
          <p:nvPr/>
        </p:nvSpPr>
        <p:spPr>
          <a:xfrm>
            <a:off x="9687438" y="814530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5C18B32C-26B6-A11E-E48D-30CB8CB04C4C}"/>
              </a:ext>
            </a:extLst>
          </p:cNvPr>
          <p:cNvSpPr/>
          <p:nvPr/>
        </p:nvSpPr>
        <p:spPr>
          <a:xfrm>
            <a:off x="10751015" y="41682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4499" y="3214037"/>
            <a:ext cx="12143002" cy="1021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8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6. </a:t>
            </a:r>
            <a:r>
              <a:rPr lang="de-AT" sz="8000" b="1" cap="all" dirty="0" err="1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Ethics</a:t>
            </a: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 &amp; </a:t>
            </a:r>
            <a:r>
              <a:rPr lang="de-AT" sz="8000" b="1" cap="all" dirty="0" err="1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deontology</a:t>
            </a:r>
            <a:endParaRPr lang="de-DE" sz="8000" b="1" cap="all" dirty="0">
              <a:solidFill>
                <a:prstClr val="white"/>
              </a:solidFill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DA5401FB-0305-FF7D-8832-4068826FE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83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ng 8">
            <a:extLst>
              <a:ext uri="{FF2B5EF4-FFF2-40B4-BE49-F238E27FC236}">
                <a16:creationId xmlns:a16="http://schemas.microsoft.com/office/drawing/2014/main" id="{1457DCCD-D724-FD02-3876-F0BEB8AFE5E6}"/>
              </a:ext>
            </a:extLst>
          </p:cNvPr>
          <p:cNvSpPr/>
          <p:nvPr/>
        </p:nvSpPr>
        <p:spPr>
          <a:xfrm>
            <a:off x="8635999" y="-3531272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55CA0DA0-7953-08C9-C5B8-3472048582A7}"/>
              </a:ext>
            </a:extLst>
          </p:cNvPr>
          <p:cNvSpPr/>
          <p:nvPr/>
        </p:nvSpPr>
        <p:spPr>
          <a:xfrm>
            <a:off x="-1136863" y="560873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767E3ED4-66DE-BDD3-5650-1DF060E04486}"/>
              </a:ext>
            </a:extLst>
          </p:cNvPr>
          <p:cNvSpPr/>
          <p:nvPr/>
        </p:nvSpPr>
        <p:spPr>
          <a:xfrm>
            <a:off x="9712842" y="-456088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F3199626-FED6-B6F1-239D-4EB42653C745}"/>
              </a:ext>
            </a:extLst>
          </p:cNvPr>
          <p:cNvSpPr/>
          <p:nvPr/>
        </p:nvSpPr>
        <p:spPr>
          <a:xfrm>
            <a:off x="-336772" y="-462868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DB87A8FC-4DCC-005C-4070-B994DF5DF5CC}"/>
              </a:ext>
            </a:extLst>
          </p:cNvPr>
          <p:cNvSpPr/>
          <p:nvPr/>
        </p:nvSpPr>
        <p:spPr>
          <a:xfrm>
            <a:off x="9402819" y="8393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DCBFEE24-5F9D-041E-48D7-4869FC6BFA00}"/>
              </a:ext>
            </a:extLst>
          </p:cNvPr>
          <p:cNvSpPr/>
          <p:nvPr/>
        </p:nvSpPr>
        <p:spPr>
          <a:xfrm>
            <a:off x="-2179540" y="-502832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07F45F14-49DF-F3DF-9DAC-8A6B1F6F2665}"/>
              </a:ext>
            </a:extLst>
          </p:cNvPr>
          <p:cNvSpPr/>
          <p:nvPr/>
        </p:nvSpPr>
        <p:spPr>
          <a:xfrm>
            <a:off x="8274828" y="314383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A23A52D1-0A1B-12A9-775E-5EE4E23F464D}"/>
              </a:ext>
            </a:extLst>
          </p:cNvPr>
          <p:cNvSpPr/>
          <p:nvPr/>
        </p:nvSpPr>
        <p:spPr>
          <a:xfrm>
            <a:off x="-2196717" y="312475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Ring 23">
            <a:extLst>
              <a:ext uri="{FF2B5EF4-FFF2-40B4-BE49-F238E27FC236}">
                <a16:creationId xmlns:a16="http://schemas.microsoft.com/office/drawing/2014/main" id="{A0AFB6AD-5415-B0ED-667C-227DC349A65F}"/>
              </a:ext>
            </a:extLst>
          </p:cNvPr>
          <p:cNvSpPr/>
          <p:nvPr/>
        </p:nvSpPr>
        <p:spPr>
          <a:xfrm>
            <a:off x="9687438" y="421338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F99F6933-CF23-DF6C-3A5D-6FDF91EDAFEC}"/>
              </a:ext>
            </a:extLst>
          </p:cNvPr>
          <p:cNvSpPr/>
          <p:nvPr/>
        </p:nvSpPr>
        <p:spPr>
          <a:xfrm>
            <a:off x="10751015" y="23633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98535" y="1041653"/>
            <a:ext cx="2879727" cy="408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31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Engineering</a:t>
            </a:r>
            <a:endParaRPr lang="de-DE" sz="51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CF74CC86-6C74-020E-A07D-E03545074C6F}"/>
              </a:ext>
            </a:extLst>
          </p:cNvPr>
          <p:cNvSpPr txBox="1">
            <a:spLocks/>
          </p:cNvSpPr>
          <p:nvPr/>
        </p:nvSpPr>
        <p:spPr>
          <a:xfrm>
            <a:off x="4544340" y="196077"/>
            <a:ext cx="31033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ETHICS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432850A-C125-7246-8AB4-D9449FD40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588207"/>
              </p:ext>
            </p:extLst>
          </p:nvPr>
        </p:nvGraphicFramePr>
        <p:xfrm>
          <a:off x="298535" y="1521385"/>
          <a:ext cx="4570698" cy="2046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372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4036326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501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Fundamental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cannons</a:t>
                      </a:r>
                      <a:endParaRPr lang="de-DE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Rules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practice</a:t>
                      </a:r>
                      <a:endParaRPr lang="de-DE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1013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Moral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obligations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(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safety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,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health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, and well-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being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)</a:t>
                      </a:r>
                      <a:endParaRPr lang="de-DE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94529"/>
                  </a:ext>
                </a:extLst>
              </a:tr>
            </a:tbl>
          </a:graphicData>
        </a:graphic>
      </p:graphicFrame>
      <p:sp>
        <p:nvSpPr>
          <p:cNvPr id="28" name="Textfeld 27">
            <a:extLst>
              <a:ext uri="{FF2B5EF4-FFF2-40B4-BE49-F238E27FC236}">
                <a16:creationId xmlns:a16="http://schemas.microsoft.com/office/drawing/2014/main" id="{E7849AD6-BA75-E1D9-423F-4D5DA2BCE88A}"/>
              </a:ext>
            </a:extLst>
          </p:cNvPr>
          <p:cNvSpPr txBox="1"/>
          <p:nvPr/>
        </p:nvSpPr>
        <p:spPr>
          <a:xfrm>
            <a:off x="5769709" y="942899"/>
            <a:ext cx="3813695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26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Sales + Marketing</a:t>
            </a:r>
            <a:endParaRPr lang="de-DE" sz="26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graphicFrame>
        <p:nvGraphicFramePr>
          <p:cNvPr id="29" name="Tabelle 28">
            <a:extLst>
              <a:ext uri="{FF2B5EF4-FFF2-40B4-BE49-F238E27FC236}">
                <a16:creationId xmlns:a16="http://schemas.microsoft.com/office/drawing/2014/main" id="{3F1D8F6B-F540-21DC-306D-167AF68C6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78797"/>
              </p:ext>
            </p:extLst>
          </p:nvPr>
        </p:nvGraphicFramePr>
        <p:xfrm>
          <a:off x="5873743" y="1449715"/>
          <a:ext cx="6152002" cy="227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69">
                  <a:extLst>
                    <a:ext uri="{9D8B030D-6E8A-4147-A177-3AD203B41FA5}">
                      <a16:colId xmlns:a16="http://schemas.microsoft.com/office/drawing/2014/main" val="74935452"/>
                    </a:ext>
                  </a:extLst>
                </a:gridCol>
                <a:gridCol w="5342933">
                  <a:extLst>
                    <a:ext uri="{9D8B030D-6E8A-4147-A177-3AD203B41FA5}">
                      <a16:colId xmlns:a16="http://schemas.microsoft.com/office/drawing/2014/main" val="1074285393"/>
                    </a:ext>
                  </a:extLst>
                </a:gridCol>
              </a:tblGrid>
              <a:tr h="4220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Customer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relationship</a:t>
                      </a:r>
                      <a:endParaRPr lang="de-DE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43164"/>
                  </a:ext>
                </a:extLst>
              </a:tr>
              <a:tr h="18328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Key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practices</a:t>
                      </a:r>
                      <a:endParaRPr lang="de-AT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      · In-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depth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knowledge</a:t>
                      </a:r>
                      <a:endParaRPr lang="de-AT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  <a:p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      · Customer 1st</a:t>
                      </a:r>
                    </a:p>
                    <a:p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      ·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Active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listening</a:t>
                      </a:r>
                      <a:endParaRPr lang="de-AT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  <a:p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      · Competition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59809"/>
                  </a:ext>
                </a:extLst>
              </a:tr>
            </a:tbl>
          </a:graphicData>
        </a:graphic>
      </p:graphicFrame>
      <p:graphicFrame>
        <p:nvGraphicFramePr>
          <p:cNvPr id="35" name="Tabelle 34">
            <a:extLst>
              <a:ext uri="{FF2B5EF4-FFF2-40B4-BE49-F238E27FC236}">
                <a16:creationId xmlns:a16="http://schemas.microsoft.com/office/drawing/2014/main" id="{4F5E7148-021B-E90E-6A57-91948D389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597335"/>
              </p:ext>
            </p:extLst>
          </p:nvPr>
        </p:nvGraphicFramePr>
        <p:xfrm>
          <a:off x="1891920" y="4457219"/>
          <a:ext cx="7177830" cy="199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109">
                  <a:extLst>
                    <a:ext uri="{9D8B030D-6E8A-4147-A177-3AD203B41FA5}">
                      <a16:colId xmlns:a16="http://schemas.microsoft.com/office/drawing/2014/main" val="2473552923"/>
                    </a:ext>
                  </a:extLst>
                </a:gridCol>
                <a:gridCol w="6457721">
                  <a:extLst>
                    <a:ext uri="{9D8B030D-6E8A-4147-A177-3AD203B41FA5}">
                      <a16:colId xmlns:a16="http://schemas.microsoft.com/office/drawing/2014/main" val="2931811440"/>
                    </a:ext>
                  </a:extLst>
                </a:gridCol>
              </a:tblGrid>
              <a:tr h="455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kern="1200" dirty="0">
                          <a:solidFill>
                            <a:schemeClr val="bg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0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Relationship</a:t>
                      </a:r>
                      <a:r>
                        <a:rPr lang="de-AT" sz="20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0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with</a:t>
                      </a:r>
                      <a:r>
                        <a:rPr lang="de-AT" sz="20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0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nature</a:t>
                      </a:r>
                      <a:endParaRPr lang="de-DE" sz="20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11854"/>
                  </a:ext>
                </a:extLst>
              </a:tr>
              <a:tr h="10822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i="0" kern="1200" dirty="0">
                          <a:solidFill>
                            <a:schemeClr val="bg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Conscious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choices</a:t>
                      </a:r>
                      <a:endParaRPr lang="de-AT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  <a:p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    · Materials</a:t>
                      </a:r>
                    </a:p>
                    <a:p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    ·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Fabrication</a:t>
                      </a:r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methods</a:t>
                      </a:r>
                      <a:endParaRPr lang="de-AT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509056"/>
                  </a:ext>
                </a:extLst>
              </a:tr>
              <a:tr h="455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kern="1200" dirty="0">
                          <a:solidFill>
                            <a:schemeClr val="bg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9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Carbon </a:t>
                      </a:r>
                      <a:r>
                        <a:rPr lang="de-AT" sz="19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footprint</a:t>
                      </a:r>
                      <a:endParaRPr lang="de-DE" sz="19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52092" marR="152092" marT="76045" marB="7604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29363"/>
                  </a:ext>
                </a:extLst>
              </a:tr>
            </a:tbl>
          </a:graphicData>
        </a:graphic>
      </p:graphicFrame>
      <p:sp>
        <p:nvSpPr>
          <p:cNvPr id="37" name="Untertitel 2">
            <a:extLst>
              <a:ext uri="{FF2B5EF4-FFF2-40B4-BE49-F238E27FC236}">
                <a16:creationId xmlns:a16="http://schemas.microsoft.com/office/drawing/2014/main" id="{5B9394E5-A57F-0965-16C4-001766BC7385}"/>
              </a:ext>
            </a:extLst>
          </p:cNvPr>
          <p:cNvSpPr txBox="1">
            <a:spLocks/>
          </p:cNvSpPr>
          <p:nvPr/>
        </p:nvSpPr>
        <p:spPr>
          <a:xfrm>
            <a:off x="3924258" y="3965266"/>
            <a:ext cx="3115193" cy="408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6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Environmental</a:t>
            </a:r>
          </a:p>
        </p:txBody>
      </p:sp>
    </p:spTree>
    <p:extLst>
      <p:ext uri="{BB962C8B-B14F-4D97-AF65-F5344CB8AC3E}">
        <p14:creationId xmlns:p14="http://schemas.microsoft.com/office/powerpoint/2010/main" val="3453716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03148" y="3229948"/>
            <a:ext cx="11920966" cy="785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7</a:t>
            </a:r>
            <a:r>
              <a:rPr kumimoji="0" lang="de-AT" sz="8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. PROJECT DEVELOPMENT</a:t>
            </a:r>
            <a:endParaRPr kumimoji="0" lang="de-DE" sz="8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D332719E-D62C-3CF6-155F-AF9DD8C54BDD}"/>
              </a:ext>
            </a:extLst>
          </p:cNvPr>
          <p:cNvSpPr txBox="1">
            <a:spLocks/>
          </p:cNvSpPr>
          <p:nvPr/>
        </p:nvSpPr>
        <p:spPr>
          <a:xfrm>
            <a:off x="2479832" y="4101182"/>
            <a:ext cx="7255720" cy="6990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Ideation/Concept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950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2148638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990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725144" y="72819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24433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198" y="152117"/>
            <a:ext cx="6774646" cy="677464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725144" y="72819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87365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4715818" y="52955"/>
            <a:ext cx="2760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  <p:pic>
        <p:nvPicPr>
          <p:cNvPr id="5" name="Sequenz 01_2">
            <a:hlinkClick r:id="" action="ppaction://media"/>
            <a:extLst>
              <a:ext uri="{FF2B5EF4-FFF2-40B4-BE49-F238E27FC236}">
                <a16:creationId xmlns:a16="http://schemas.microsoft.com/office/drawing/2014/main" id="{3B9AAB05-E826-DC71-5276-F029B12A9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7200" y="1249999"/>
            <a:ext cx="8737599" cy="49148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077612-C97E-9E0D-12A1-397FCE6B6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0" y="5904593"/>
            <a:ext cx="3718560" cy="1095647"/>
          </a:xfrm>
          <a:prstGeom prst="rect">
            <a:avLst/>
          </a:prstGeom>
        </p:spPr>
      </p:pic>
      <p:pic>
        <p:nvPicPr>
          <p:cNvPr id="7" name="Grafik 6" descr="Ein Bild, das Kunst, Kreis, Grafiken enthält.&#10;&#10;Automatisch generierte Beschreibung">
            <a:extLst>
              <a:ext uri="{FF2B5EF4-FFF2-40B4-BE49-F238E27FC236}">
                <a16:creationId xmlns:a16="http://schemas.microsoft.com/office/drawing/2014/main" id="{D8A8C2DC-FA79-C29C-7198-25E88725E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61306"/>
            <a:ext cx="1493520" cy="1493520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14DDF48E-CD43-747E-1FF4-A01A5BF0E2E0}"/>
              </a:ext>
            </a:extLst>
          </p:cNvPr>
          <p:cNvSpPr txBox="1">
            <a:spLocks/>
          </p:cNvSpPr>
          <p:nvPr/>
        </p:nvSpPr>
        <p:spPr>
          <a:xfrm>
            <a:off x="2918004" y="318842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EVOLUTION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465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725144" y="72819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  <p:pic>
        <p:nvPicPr>
          <p:cNvPr id="8" name="Grafik 7" descr="Ein Bild, das Farbigkeit, gelb, Kunst enthält.&#10;&#10;Automatisch generierte Beschreibung">
            <a:extLst>
              <a:ext uri="{FF2B5EF4-FFF2-40B4-BE49-F238E27FC236}">
                <a16:creationId xmlns:a16="http://schemas.microsoft.com/office/drawing/2014/main" id="{1831BA13-86B3-C059-1399-B2D3B2A2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00" y="478271"/>
            <a:ext cx="7617852" cy="7617852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EBAEAA50-6907-77BE-8B2C-9CDDC0623451}"/>
              </a:ext>
            </a:extLst>
          </p:cNvPr>
          <p:cNvSpPr txBox="1">
            <a:spLocks/>
          </p:cNvSpPr>
          <p:nvPr/>
        </p:nvSpPr>
        <p:spPr>
          <a:xfrm>
            <a:off x="-4093813" y="1705655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COLOUR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429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705" y="1164481"/>
            <a:ext cx="7676587" cy="1655762"/>
          </a:xfrm>
        </p:spPr>
        <p:txBody>
          <a:bodyPr>
            <a:normAutofit/>
          </a:bodyPr>
          <a:lstStyle/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Problem </a:t>
            </a:r>
            <a:r>
              <a:rPr lang="de-AT" sz="51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statement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9508E4C3-8676-D41F-E619-C1531E990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30028"/>
              </p:ext>
            </p:extLst>
          </p:nvPr>
        </p:nvGraphicFramePr>
        <p:xfrm>
          <a:off x="2291755" y="2565343"/>
          <a:ext cx="7608488" cy="307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93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6991795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Pedestrians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→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most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vulnerable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road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users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Accounting 65%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of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road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crash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fatalities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Safety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for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pedestrians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10920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Jaywalking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46020"/>
                  </a:ext>
                </a:extLst>
              </a:tr>
            </a:tbl>
          </a:graphicData>
        </a:graphic>
      </p:graphicFrame>
      <p:sp>
        <p:nvSpPr>
          <p:cNvPr id="24" name="Untertitel 2">
            <a:extLst>
              <a:ext uri="{FF2B5EF4-FFF2-40B4-BE49-F238E27FC236}">
                <a16:creationId xmlns:a16="http://schemas.microsoft.com/office/drawing/2014/main" id="{77A2C875-CE17-BCD7-C78A-B4AA1359AFB0}"/>
              </a:ext>
            </a:extLst>
          </p:cNvPr>
          <p:cNvSpPr txBox="1">
            <a:spLocks/>
          </p:cNvSpPr>
          <p:nvPr/>
        </p:nvSpPr>
        <p:spPr>
          <a:xfrm>
            <a:off x="-31817" y="398030"/>
            <a:ext cx="12223817" cy="69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1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PROBLEM &amp; SOLUTION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889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725144" y="72819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8539751-1E19-562C-1208-DBDBCD349DA9}"/>
              </a:ext>
            </a:extLst>
          </p:cNvPr>
          <p:cNvSpPr txBox="1">
            <a:spLocks/>
          </p:cNvSpPr>
          <p:nvPr/>
        </p:nvSpPr>
        <p:spPr>
          <a:xfrm>
            <a:off x="-4264723" y="1669785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SHAPE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pic>
        <p:nvPicPr>
          <p:cNvPr id="6" name="Grafik 5" descr="Ein Bild, das Kunst, Kreis, Grafiken, Farbigkeit enthält.&#10;&#10;Automatisch generierte Beschreibung">
            <a:extLst>
              <a:ext uri="{FF2B5EF4-FFF2-40B4-BE49-F238E27FC236}">
                <a16:creationId xmlns:a16="http://schemas.microsoft.com/office/drawing/2014/main" id="{877A499A-8E76-4D19-C557-B0EA1656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78" y="285686"/>
            <a:ext cx="8003022" cy="80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9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525454" y="453983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  <p:pic>
        <p:nvPicPr>
          <p:cNvPr id="8" name="Grafik 7" descr="Ein Bild, das Dunkelheit, Schwarz, Nacht, Licht enthält.&#10;&#10;Automatisch generierte Beschreibung">
            <a:extLst>
              <a:ext uri="{FF2B5EF4-FFF2-40B4-BE49-F238E27FC236}">
                <a16:creationId xmlns:a16="http://schemas.microsoft.com/office/drawing/2014/main" id="{65B87ECD-8CBC-D331-A943-DAD4A9AB7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377"/>
          <a:stretch/>
        </p:blipFill>
        <p:spPr>
          <a:xfrm>
            <a:off x="2969187" y="-3213066"/>
            <a:ext cx="10284960" cy="6958245"/>
          </a:xfrm>
          <a:prstGeom prst="rect">
            <a:avLst/>
          </a:prstGeom>
        </p:spPr>
      </p:pic>
      <p:pic>
        <p:nvPicPr>
          <p:cNvPr id="23" name="Grafik 22" descr="Ein Bild, das Kunst, Kreis, Grafiken enthält.&#10;&#10;Automatisch generierte Beschreibung">
            <a:extLst>
              <a:ext uri="{FF2B5EF4-FFF2-40B4-BE49-F238E27FC236}">
                <a16:creationId xmlns:a16="http://schemas.microsoft.com/office/drawing/2014/main" id="{35DA526B-70EA-AE8F-4E6A-58B3F0762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74" y="1910931"/>
            <a:ext cx="5160964" cy="5160964"/>
          </a:xfrm>
          <a:prstGeom prst="rect">
            <a:avLst/>
          </a:prstGeom>
        </p:spPr>
      </p:pic>
      <p:sp>
        <p:nvSpPr>
          <p:cNvPr id="26" name="Untertitel 2">
            <a:extLst>
              <a:ext uri="{FF2B5EF4-FFF2-40B4-BE49-F238E27FC236}">
                <a16:creationId xmlns:a16="http://schemas.microsoft.com/office/drawing/2014/main" id="{7BECEF27-2C9A-5459-F378-2C296227A60E}"/>
              </a:ext>
            </a:extLst>
          </p:cNvPr>
          <p:cNvSpPr txBox="1">
            <a:spLocks/>
          </p:cNvSpPr>
          <p:nvPr/>
        </p:nvSpPr>
        <p:spPr>
          <a:xfrm>
            <a:off x="-4470216" y="1330784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BLACK</a:t>
            </a:r>
            <a:endParaRPr lang="de-DE" sz="4400" dirty="0"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1452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CF090-B274-9011-CFE0-53E7244BD6BA}"/>
              </a:ext>
            </a:extLst>
          </p:cNvPr>
          <p:cNvSpPr txBox="1"/>
          <p:nvPr/>
        </p:nvSpPr>
        <p:spPr>
          <a:xfrm>
            <a:off x="525454" y="28151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LOGO</a:t>
            </a:r>
          </a:p>
        </p:txBody>
      </p:sp>
      <p:pic>
        <p:nvPicPr>
          <p:cNvPr id="5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99FF60B4-4D18-F501-C1FD-578446690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04" b="31950"/>
          <a:stretch/>
        </p:blipFill>
        <p:spPr>
          <a:xfrm>
            <a:off x="2771264" y="724535"/>
            <a:ext cx="10921190" cy="3125325"/>
          </a:xfrm>
          <a:prstGeom prst="rect">
            <a:avLst/>
          </a:prstGeom>
        </p:spPr>
      </p:pic>
      <p:pic>
        <p:nvPicPr>
          <p:cNvPr id="7" name="Grafik 6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58213B63-4876-36D2-F32C-53A6907D3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8" y="1836188"/>
            <a:ext cx="5332158" cy="5332158"/>
          </a:xfrm>
          <a:prstGeom prst="rect">
            <a:avLst/>
          </a:prstGeom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174288B1-CC06-5D87-B049-72553B45F6DA}"/>
              </a:ext>
            </a:extLst>
          </p:cNvPr>
          <p:cNvSpPr txBox="1">
            <a:spLocks/>
          </p:cNvSpPr>
          <p:nvPr/>
        </p:nvSpPr>
        <p:spPr>
          <a:xfrm>
            <a:off x="-4499380" y="1166800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WHITE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3288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ng 23">
            <a:extLst>
              <a:ext uri="{FF2B5EF4-FFF2-40B4-BE49-F238E27FC236}">
                <a16:creationId xmlns:a16="http://schemas.microsoft.com/office/drawing/2014/main" id="{F5065095-DEA0-2FD9-7B22-DFCE83EAC1A0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5A856CA2-55F9-694F-45B1-6BA7397A7786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A3014658-9F29-16FD-2035-8B325791C1D8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Ring 27">
            <a:extLst>
              <a:ext uri="{FF2B5EF4-FFF2-40B4-BE49-F238E27FC236}">
                <a16:creationId xmlns:a16="http://schemas.microsoft.com/office/drawing/2014/main" id="{0D8914E8-F1FB-332A-DEF8-62BF1AE73B65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Ring 28">
            <a:extLst>
              <a:ext uri="{FF2B5EF4-FFF2-40B4-BE49-F238E27FC236}">
                <a16:creationId xmlns:a16="http://schemas.microsoft.com/office/drawing/2014/main" id="{9A27F71C-59FD-EBFF-01F1-7DF3C2ECBA51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Ring 29">
            <a:extLst>
              <a:ext uri="{FF2B5EF4-FFF2-40B4-BE49-F238E27FC236}">
                <a16:creationId xmlns:a16="http://schemas.microsoft.com/office/drawing/2014/main" id="{55EF840C-C536-6254-F1F9-3CDB9B4CC9AC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6" y="3435089"/>
            <a:ext cx="9144000" cy="1655762"/>
          </a:xfrm>
        </p:spPr>
        <p:txBody>
          <a:bodyPr/>
          <a:lstStyle/>
          <a:p>
            <a:r>
              <a:rPr lang="de-DE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C896E1-D35C-D55B-ADFB-1D5A5CDFD8E0}"/>
              </a:ext>
            </a:extLst>
          </p:cNvPr>
          <p:cNvSpPr txBox="1"/>
          <p:nvPr/>
        </p:nvSpPr>
        <p:spPr>
          <a:xfrm>
            <a:off x="725144" y="72819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FLYER</a:t>
            </a:r>
          </a:p>
        </p:txBody>
      </p:sp>
      <p:pic>
        <p:nvPicPr>
          <p:cNvPr id="9" name="Grafik 8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EC545E0-C506-082A-74B1-BAE9F453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486EEFB1-7CF9-A5AF-27B7-FB3B86F35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13" name="Grafik 12" descr="Ein Bild, das Text, Screenshot, Grafikdesign, Buch enthält.&#10;&#10;Automatisch generierte Beschreibung">
            <a:extLst>
              <a:ext uri="{FF2B5EF4-FFF2-40B4-BE49-F238E27FC236}">
                <a16:creationId xmlns:a16="http://schemas.microsoft.com/office/drawing/2014/main" id="{736B9190-0A17-A58F-0CDB-2864FFEC53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02" t="15101" r="26641" b="7371"/>
          <a:stretch/>
        </p:blipFill>
        <p:spPr>
          <a:xfrm>
            <a:off x="3164449" y="20109"/>
            <a:ext cx="6269155" cy="6707921"/>
          </a:xfrm>
          <a:prstGeom prst="rect">
            <a:avLst/>
          </a:prstGeom>
          <a:effectLst>
            <a:outerShdw blurRad="812993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1" name="Untertitel 2">
            <a:extLst>
              <a:ext uri="{FF2B5EF4-FFF2-40B4-BE49-F238E27FC236}">
                <a16:creationId xmlns:a16="http://schemas.microsoft.com/office/drawing/2014/main" id="{24A6F18E-0402-AEBA-3373-C7B1CA02F1C1}"/>
              </a:ext>
            </a:extLst>
          </p:cNvPr>
          <p:cNvSpPr txBox="1">
            <a:spLocks/>
          </p:cNvSpPr>
          <p:nvPr/>
        </p:nvSpPr>
        <p:spPr>
          <a:xfrm>
            <a:off x="237058" y="1784265"/>
            <a:ext cx="31033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CLOSED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ng 23">
            <a:extLst>
              <a:ext uri="{FF2B5EF4-FFF2-40B4-BE49-F238E27FC236}">
                <a16:creationId xmlns:a16="http://schemas.microsoft.com/office/drawing/2014/main" id="{F5065095-DEA0-2FD9-7B22-DFCE83EAC1A0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5A856CA2-55F9-694F-45B1-6BA7397A7786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A3014658-9F29-16FD-2035-8B325791C1D8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Ring 27">
            <a:extLst>
              <a:ext uri="{FF2B5EF4-FFF2-40B4-BE49-F238E27FC236}">
                <a16:creationId xmlns:a16="http://schemas.microsoft.com/office/drawing/2014/main" id="{0D8914E8-F1FB-332A-DEF8-62BF1AE73B65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Ring 28">
            <a:extLst>
              <a:ext uri="{FF2B5EF4-FFF2-40B4-BE49-F238E27FC236}">
                <a16:creationId xmlns:a16="http://schemas.microsoft.com/office/drawing/2014/main" id="{9A27F71C-59FD-EBFF-01F1-7DF3C2ECBA51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Ring 29">
            <a:extLst>
              <a:ext uri="{FF2B5EF4-FFF2-40B4-BE49-F238E27FC236}">
                <a16:creationId xmlns:a16="http://schemas.microsoft.com/office/drawing/2014/main" id="{55EF840C-C536-6254-F1F9-3CDB9B4CC9AC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6" y="3435089"/>
            <a:ext cx="9144000" cy="1655762"/>
          </a:xfrm>
        </p:spPr>
        <p:txBody>
          <a:bodyPr/>
          <a:lstStyle/>
          <a:p>
            <a:r>
              <a:rPr lang="de-DE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C896E1-D35C-D55B-ADFB-1D5A5CDFD8E0}"/>
              </a:ext>
            </a:extLst>
          </p:cNvPr>
          <p:cNvSpPr txBox="1"/>
          <p:nvPr/>
        </p:nvSpPr>
        <p:spPr>
          <a:xfrm>
            <a:off x="725144" y="728192"/>
            <a:ext cx="704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FLYER</a:t>
            </a:r>
          </a:p>
        </p:txBody>
      </p:sp>
      <p:pic>
        <p:nvPicPr>
          <p:cNvPr id="9" name="Grafik 8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EC545E0-C506-082A-74B1-BAE9F453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486EEFB1-7CF9-A5AF-27B7-FB3B86F35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sp>
        <p:nvSpPr>
          <p:cNvPr id="31" name="Untertitel 2">
            <a:extLst>
              <a:ext uri="{FF2B5EF4-FFF2-40B4-BE49-F238E27FC236}">
                <a16:creationId xmlns:a16="http://schemas.microsoft.com/office/drawing/2014/main" id="{24A6F18E-0402-AEBA-3373-C7B1CA02F1C1}"/>
              </a:ext>
            </a:extLst>
          </p:cNvPr>
          <p:cNvSpPr txBox="1">
            <a:spLocks/>
          </p:cNvSpPr>
          <p:nvPr/>
        </p:nvSpPr>
        <p:spPr>
          <a:xfrm>
            <a:off x="-7854" y="1773937"/>
            <a:ext cx="31033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OPEN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ple SD Gothic Neo Thin" panose="02000300000000000000" pitchFamily="2" charset="-127"/>
              <a:ea typeface="Apple SD Gothic Neo Thin" panose="02000300000000000000" pitchFamily="2" charset="-127"/>
              <a:cs typeface="+mn-cs"/>
            </a:endParaRPr>
          </a:p>
        </p:txBody>
      </p:sp>
      <p:pic>
        <p:nvPicPr>
          <p:cNvPr id="5" name="Grafik 4" descr="Ein Bild, das Text, Screenshot, Papierprodukt, Papier enthält.&#10;&#10;Automatisch generierte Beschreibung">
            <a:extLst>
              <a:ext uri="{FF2B5EF4-FFF2-40B4-BE49-F238E27FC236}">
                <a16:creationId xmlns:a16="http://schemas.microsoft.com/office/drawing/2014/main" id="{F5C9DCBC-DD61-7199-8ADE-AF43109B4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189" y="-228167"/>
            <a:ext cx="11789214" cy="6631433"/>
          </a:xfrm>
          <a:prstGeom prst="rect">
            <a:avLst/>
          </a:prstGeom>
          <a:effectLst>
            <a:outerShdw blurRad="666202" dir="81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20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2148638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2841922E-48B5-5445-FA15-E58D3FB716BB}"/>
              </a:ext>
            </a:extLst>
          </p:cNvPr>
          <p:cNvSpPr txBox="1">
            <a:spLocks/>
          </p:cNvSpPr>
          <p:nvPr/>
        </p:nvSpPr>
        <p:spPr>
          <a:xfrm>
            <a:off x="2470115" y="3135224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DESIGN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6615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pic>
        <p:nvPicPr>
          <p:cNvPr id="14" name="Grafik 13" descr="Ein Bild, das Entwurf, Design enthält.&#10;&#10;Automatisch generierte Beschreibung">
            <a:extLst>
              <a:ext uri="{FF2B5EF4-FFF2-40B4-BE49-F238E27FC236}">
                <a16:creationId xmlns:a16="http://schemas.microsoft.com/office/drawing/2014/main" id="{59CB97B6-F9D6-AF53-D275-C47BDD05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00" y="1495070"/>
            <a:ext cx="5214019" cy="39087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40755A8-E8FE-C994-CF2E-AE922423C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95" y="1477048"/>
            <a:ext cx="5223605" cy="3907087"/>
          </a:xfrm>
          <a:prstGeom prst="rect">
            <a:avLst/>
          </a:prstGeom>
        </p:spPr>
      </p:pic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DESIGN 1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917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DESIGN 2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5" name="Grafik 4" descr="Ein Bild, das Schwarz, Screenshot, Dunkelheit enthält.&#10;&#10;Automatisch generierte Beschreibung">
            <a:extLst>
              <a:ext uri="{FF2B5EF4-FFF2-40B4-BE49-F238E27FC236}">
                <a16:creationId xmlns:a16="http://schemas.microsoft.com/office/drawing/2014/main" id="{B4B18579-D27A-F28B-4D78-E374048E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787" y="472419"/>
            <a:ext cx="7772400" cy="5826691"/>
          </a:xfrm>
          <a:prstGeom prst="rect">
            <a:avLst/>
          </a:prstGeom>
        </p:spPr>
      </p:pic>
      <p:pic>
        <p:nvPicPr>
          <p:cNvPr id="8" name="Grafik 7" descr="Ein Bild, das Screenshot, Smartphone, Design enthält.&#10;&#10;Automatisch generierte Beschreibung">
            <a:extLst>
              <a:ext uri="{FF2B5EF4-FFF2-40B4-BE49-F238E27FC236}">
                <a16:creationId xmlns:a16="http://schemas.microsoft.com/office/drawing/2014/main" id="{3221C762-82A6-27CE-685E-D0A2B472D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378" y="1055701"/>
            <a:ext cx="7772400" cy="58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DESIGN 3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4" name="Grafik 3" descr="Ein Bild, das Screenshot, Elektronik, Design enthält.&#10;&#10;Automatisch generierte Beschreibung">
            <a:extLst>
              <a:ext uri="{FF2B5EF4-FFF2-40B4-BE49-F238E27FC236}">
                <a16:creationId xmlns:a16="http://schemas.microsoft.com/office/drawing/2014/main" id="{0A1E981F-2251-200A-F8A2-652E3686B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56" y="356813"/>
            <a:ext cx="5141199" cy="6858000"/>
          </a:xfrm>
          <a:prstGeom prst="rect">
            <a:avLst/>
          </a:prstGeom>
        </p:spPr>
      </p:pic>
      <p:pic>
        <p:nvPicPr>
          <p:cNvPr id="9" name="Grafik 8" descr="Ein Bild, das Metallwaren, Zylinder, Scharnier enthält.&#10;&#10;Automatisch generierte Beschreibung">
            <a:extLst>
              <a:ext uri="{FF2B5EF4-FFF2-40B4-BE49-F238E27FC236}">
                <a16:creationId xmlns:a16="http://schemas.microsoft.com/office/drawing/2014/main" id="{E68E1722-4588-FA33-F3E8-123E1EB40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421" y="264343"/>
            <a:ext cx="514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4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DESIGN 4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5" name="Grafik 4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983F9FEB-8292-286A-2AAC-05DE4DD8C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273" y="384494"/>
            <a:ext cx="5141199" cy="6858000"/>
          </a:xfrm>
          <a:prstGeom prst="rect">
            <a:avLst/>
          </a:prstGeom>
        </p:spPr>
      </p:pic>
      <p:pic>
        <p:nvPicPr>
          <p:cNvPr id="8" name="Grafik 7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97F1108D-7187-5581-AAFC-34FFC055A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456" y="316180"/>
            <a:ext cx="514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2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ng 23">
            <a:extLst>
              <a:ext uri="{FF2B5EF4-FFF2-40B4-BE49-F238E27FC236}">
                <a16:creationId xmlns:a16="http://schemas.microsoft.com/office/drawing/2014/main" id="{604C4252-65FE-3AEC-371F-1736373B5C0B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8" name="Ring 27">
            <a:extLst>
              <a:ext uri="{FF2B5EF4-FFF2-40B4-BE49-F238E27FC236}">
                <a16:creationId xmlns:a16="http://schemas.microsoft.com/office/drawing/2014/main" id="{BAD4D14C-1A63-5A15-3A88-CFB0D1153FF5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BFD61176-2730-EA30-8134-3485859465A1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05FA525A-7D29-5829-56C3-B7CCD1A85E6B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915A5027-2AD3-20C8-519D-1053333207E1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Ring 28">
            <a:extLst>
              <a:ext uri="{FF2B5EF4-FFF2-40B4-BE49-F238E27FC236}">
                <a16:creationId xmlns:a16="http://schemas.microsoft.com/office/drawing/2014/main" id="{5F531B2C-0147-39F7-6D15-F5C9E91C2E5A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6" y="3435089"/>
            <a:ext cx="9144000" cy="1655762"/>
          </a:xfrm>
        </p:spPr>
        <p:txBody>
          <a:bodyPr/>
          <a:lstStyle/>
          <a:p>
            <a:r>
              <a:rPr lang="de-DE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E3819F-D95E-C7BE-6515-D3B5A2C6B7B2}"/>
              </a:ext>
            </a:extLst>
          </p:cNvPr>
          <p:cNvSpPr txBox="1"/>
          <p:nvPr/>
        </p:nvSpPr>
        <p:spPr>
          <a:xfrm>
            <a:off x="7125891" y="-632340"/>
            <a:ext cx="733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Gill Sans Ultra Bold" panose="020B0A02020104020203" pitchFamily="34" charset="77"/>
                <a:ea typeface="Apple SD Gothic Neo Heavy" panose="02000300000000000000" pitchFamily="2" charset="-127"/>
                <a:cs typeface="Arial Hebrew Scholar" pitchFamily="2" charset="-79"/>
              </a:rPr>
              <a:t>SMASHY</a:t>
            </a:r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9" name="Grafik 8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EC545E0-C506-082A-74B1-BAE9F453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486EEFB1-7CF9-A5AF-27B7-FB3B86F3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11" name="Grafik 10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A836D7E6-D13A-753F-06A5-E7737AA62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126" y="1316388"/>
            <a:ext cx="4458002" cy="5946663"/>
          </a:xfrm>
          <a:prstGeom prst="rect">
            <a:avLst/>
          </a:prstGeom>
        </p:spPr>
      </p:pic>
      <p:pic>
        <p:nvPicPr>
          <p:cNvPr id="15" name="Grafik 14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F6B61326-C5B0-D2BA-72FB-0A1FF23CE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81" t="6228" r="34497"/>
          <a:stretch/>
        </p:blipFill>
        <p:spPr>
          <a:xfrm>
            <a:off x="7634390" y="327803"/>
            <a:ext cx="2239226" cy="7069117"/>
          </a:xfrm>
          <a:prstGeom prst="rect">
            <a:avLst/>
          </a:prstGeom>
        </p:spPr>
      </p:pic>
      <p:pic>
        <p:nvPicPr>
          <p:cNvPr id="5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76ADDE4D-188D-DB02-5A8A-D0551B5E39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04" t="41925" r="24338" b="45242"/>
          <a:stretch/>
        </p:blipFill>
        <p:spPr>
          <a:xfrm>
            <a:off x="268727" y="2902604"/>
            <a:ext cx="5765481" cy="1135542"/>
          </a:xfrm>
          <a:prstGeom prst="rect">
            <a:avLst/>
          </a:prstGeom>
        </p:spPr>
      </p:pic>
      <p:sp>
        <p:nvSpPr>
          <p:cNvPr id="31" name="Untertitel 2">
            <a:extLst>
              <a:ext uri="{FF2B5EF4-FFF2-40B4-BE49-F238E27FC236}">
                <a16:creationId xmlns:a16="http://schemas.microsoft.com/office/drawing/2014/main" id="{F689E7BD-AE9D-AEB1-A24F-20F5A08E3B35}"/>
              </a:ext>
            </a:extLst>
          </p:cNvPr>
          <p:cNvSpPr txBox="1">
            <a:spLocks/>
          </p:cNvSpPr>
          <p:nvPr/>
        </p:nvSpPr>
        <p:spPr>
          <a:xfrm>
            <a:off x="-3035307" y="2337438"/>
            <a:ext cx="12223817" cy="69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1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PROBLEM &amp; SOLUTION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479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FINAL DESIGN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4488C1-8441-8F1A-918A-988678CB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03" y="1576013"/>
            <a:ext cx="5270500" cy="4419600"/>
          </a:xfrm>
          <a:prstGeom prst="rect">
            <a:avLst/>
          </a:prstGeom>
        </p:spPr>
      </p:pic>
      <p:pic>
        <p:nvPicPr>
          <p:cNvPr id="5" name="Grafik 4" descr="Ein Bild, das Schloss enthält.&#10;&#10;Automatisch generierte Beschreibung">
            <a:extLst>
              <a:ext uri="{FF2B5EF4-FFF2-40B4-BE49-F238E27FC236}">
                <a16:creationId xmlns:a16="http://schemas.microsoft.com/office/drawing/2014/main" id="{D8420A8C-B7D6-5D9A-0601-9A0EACCDC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831" y="2661293"/>
            <a:ext cx="4603978" cy="24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5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FINAL DESIGN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5" name="Grafik 4" descr="Ein Bild, das draußen, Text, Straße, Auto enthält.&#10;&#10;Automatisch generierte Beschreibung">
            <a:extLst>
              <a:ext uri="{FF2B5EF4-FFF2-40B4-BE49-F238E27FC236}">
                <a16:creationId xmlns:a16="http://schemas.microsoft.com/office/drawing/2014/main" id="{B5D642CF-A982-3B3C-AEA4-6C416EA83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" t="5896" r="10073" b="3360"/>
          <a:stretch/>
        </p:blipFill>
        <p:spPr>
          <a:xfrm>
            <a:off x="1854222" y="1495735"/>
            <a:ext cx="3484851" cy="4727529"/>
          </a:xfrm>
          <a:prstGeom prst="rect">
            <a:avLst/>
          </a:prstGeom>
        </p:spPr>
      </p:pic>
      <p:pic>
        <p:nvPicPr>
          <p:cNvPr id="8" name="Grafik 7" descr="Ein Bild, das Entwurf, Design, Kunst, Darstellung enthält.&#10;&#10;Automatisch generierte Beschreibung">
            <a:extLst>
              <a:ext uri="{FF2B5EF4-FFF2-40B4-BE49-F238E27FC236}">
                <a16:creationId xmlns:a16="http://schemas.microsoft.com/office/drawing/2014/main" id="{70643340-48FF-F983-7D86-32B559868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713" y="1511878"/>
            <a:ext cx="4381750" cy="471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71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-2654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PROJECT DEVELOPMENT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55D8960-1108-5494-6138-EE273E6FEE10}"/>
              </a:ext>
            </a:extLst>
          </p:cNvPr>
          <p:cNvSpPr txBox="1">
            <a:spLocks/>
          </p:cNvSpPr>
          <p:nvPr/>
        </p:nvSpPr>
        <p:spPr>
          <a:xfrm>
            <a:off x="2468140" y="634736"/>
            <a:ext cx="7255720" cy="81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4700" b="1" cap="all" dirty="0">
                <a:solidFill>
                  <a:prstClr val="white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FINAL DESIGN</a:t>
            </a:r>
            <a:endParaRPr lang="de-DE" sz="4700" b="1" cap="all" dirty="0">
              <a:solidFill>
                <a:prstClr val="white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pic>
        <p:nvPicPr>
          <p:cNvPr id="5" name="Grafik 4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4A0EF24C-C503-96D9-F16B-36443F2D9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71" y="1328995"/>
            <a:ext cx="4865258" cy="51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3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03148" y="3229948"/>
            <a:ext cx="11920966" cy="785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8</a:t>
            </a:r>
            <a:r>
              <a:rPr kumimoji="0" lang="de-AT" sz="8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. CONCLUSION</a:t>
            </a:r>
            <a:endParaRPr kumimoji="0" lang="de-DE" sz="8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8238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2133486"/>
            <a:ext cx="11920966" cy="785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8</a:t>
            </a:r>
            <a:r>
              <a:rPr kumimoji="0" lang="de-AT" sz="8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. CONCLUSION</a:t>
            </a:r>
            <a:endParaRPr kumimoji="0" lang="de-DE" sz="8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F439E57-4DA0-1165-8BFC-781BAB72D42F}"/>
              </a:ext>
            </a:extLst>
          </p:cNvPr>
          <p:cNvSpPr txBox="1">
            <a:spLocks/>
          </p:cNvSpPr>
          <p:nvPr/>
        </p:nvSpPr>
        <p:spPr>
          <a:xfrm>
            <a:off x="135517" y="2815355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and </a:t>
            </a:r>
            <a:r>
              <a:rPr lang="de-AT" sz="4400" dirty="0" err="1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remember</a:t>
            </a: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…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29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135517" y="316086"/>
            <a:ext cx="11920966" cy="785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8000" b="1" cap="all" dirty="0">
                <a:solidFill>
                  <a:prstClr val="white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8</a:t>
            </a:r>
            <a:r>
              <a:rPr kumimoji="0" lang="de-AT" sz="8000" b="1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. CONCLUSION</a:t>
            </a:r>
            <a:endParaRPr kumimoji="0" lang="de-DE" sz="8000" b="1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F439E57-4DA0-1165-8BFC-781BAB72D42F}"/>
              </a:ext>
            </a:extLst>
          </p:cNvPr>
          <p:cNvSpPr txBox="1">
            <a:spLocks/>
          </p:cNvSpPr>
          <p:nvPr/>
        </p:nvSpPr>
        <p:spPr>
          <a:xfrm>
            <a:off x="89473" y="1009317"/>
            <a:ext cx="11920966" cy="145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and </a:t>
            </a:r>
            <a:r>
              <a:rPr lang="de-AT" sz="4400" dirty="0" err="1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remember</a:t>
            </a:r>
            <a:r>
              <a:rPr lang="de-AT" sz="4400" dirty="0">
                <a:solidFill>
                  <a:prstClr val="white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…</a:t>
            </a:r>
            <a:endParaRPr lang="de-DE" sz="4400" dirty="0">
              <a:solidFill>
                <a:prstClr val="white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5" name="Sechseck 4">
            <a:extLst>
              <a:ext uri="{FF2B5EF4-FFF2-40B4-BE49-F238E27FC236}">
                <a16:creationId xmlns:a16="http://schemas.microsoft.com/office/drawing/2014/main" id="{F64C1DB3-F6E9-0E3E-E293-C7D6F9C84C26}"/>
              </a:ext>
            </a:extLst>
          </p:cNvPr>
          <p:cNvSpPr/>
          <p:nvPr/>
        </p:nvSpPr>
        <p:spPr>
          <a:xfrm>
            <a:off x="3884207" y="1981479"/>
            <a:ext cx="4423586" cy="3867204"/>
          </a:xfrm>
          <a:prstGeom prst="hexagon">
            <a:avLst/>
          </a:prstGeom>
          <a:solidFill>
            <a:srgbClr val="F93B00"/>
          </a:solidFill>
          <a:ln w="146050" cmpd="sng">
            <a:solidFill>
              <a:schemeClr val="bg1"/>
            </a:solidFill>
          </a:ln>
          <a:effectLst>
            <a:glow rad="226554">
              <a:schemeClr val="bg1">
                <a:alpha val="10000"/>
              </a:schemeClr>
            </a:glow>
            <a:outerShdw blurRad="506551" dist="50800" dir="5400000" algn="ctr" rotWithShape="0">
              <a:srgbClr val="000000">
                <a:alpha val="43137"/>
              </a:srgb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00" b="1" dirty="0">
                <a:latin typeface="Bebas Neue" panose="020B0606020202050201" pitchFamily="34" charset="77"/>
                <a:ea typeface="Apple SD Gothic Neo Heavy" panose="02000300000000000000" pitchFamily="2" charset="-127"/>
              </a:rPr>
              <a:t>STOP</a:t>
            </a:r>
          </a:p>
        </p:txBody>
      </p:sp>
      <p:pic>
        <p:nvPicPr>
          <p:cNvPr id="8" name="Grafik 7" descr="Ein Bild, das Dunkelheit, Schwarz, Nacht, Licht enthält.&#10;&#10;Automatisch generierte Beschreibung">
            <a:extLst>
              <a:ext uri="{FF2B5EF4-FFF2-40B4-BE49-F238E27FC236}">
                <a16:creationId xmlns:a16="http://schemas.microsoft.com/office/drawing/2014/main" id="{B711DAE3-1FC2-2DED-0452-C351B18F7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123"/>
          <a:stretch/>
        </p:blipFill>
        <p:spPr>
          <a:xfrm>
            <a:off x="2568937" y="2074037"/>
            <a:ext cx="6858000" cy="403775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0C95B46-B145-F5A5-AEC8-8E3D9416A222}"/>
              </a:ext>
            </a:extLst>
          </p:cNvPr>
          <p:cNvSpPr txBox="1"/>
          <p:nvPr/>
        </p:nvSpPr>
        <p:spPr>
          <a:xfrm>
            <a:off x="2563847" y="4659073"/>
            <a:ext cx="1563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478687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>
            <a:extLst>
              <a:ext uri="{FF2B5EF4-FFF2-40B4-BE49-F238E27FC236}">
                <a16:creationId xmlns:a16="http://schemas.microsoft.com/office/drawing/2014/main" id="{FC99B59D-C738-892F-BA76-1AB62ABD9723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2C174F3F-AC7A-EB8D-4560-09EEC70374AC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4B1D756D-B0D5-32D9-3739-7181F86019FC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E1831B93-6D90-CE69-6689-6C4BC2728D9F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BF2A629B-ECEF-B62E-19D2-9DE47F45676B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89AC4A99-EFE0-12BC-8B8E-C049B6AA0131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080" y="1371664"/>
            <a:ext cx="7676587" cy="1124536"/>
          </a:xfrm>
        </p:spPr>
        <p:txBody>
          <a:bodyPr>
            <a:normAutofit fontScale="92500"/>
          </a:bodyPr>
          <a:lstStyle/>
          <a:p>
            <a:r>
              <a:rPr lang="de-AT" sz="5100" b="1" cap="all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Solution </a:t>
            </a:r>
            <a:r>
              <a:rPr lang="de-AT" sz="5100" b="1" cap="all" dirty="0" err="1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proposition</a:t>
            </a:r>
            <a:endParaRPr lang="de-DE" sz="5100" b="1" cap="all" dirty="0">
              <a:solidFill>
                <a:schemeClr val="bg1"/>
              </a:solidFill>
              <a:latin typeface="Gill Sans SemiBold" panose="020B0502020104020203" pitchFamily="34" charset="-79"/>
              <a:ea typeface="Apple SD Gothic Neo Heavy" panose="02000300000000000000" pitchFamily="2" charset="-127"/>
              <a:cs typeface="Gill Sans SemiBold" panose="020B0502020104020203" pitchFamily="34" charset="-79"/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9508E4C3-8676-D41F-E619-C1531E990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35194"/>
              </p:ext>
            </p:extLst>
          </p:nvPr>
        </p:nvGraphicFramePr>
        <p:xfrm>
          <a:off x="578759" y="2588158"/>
          <a:ext cx="7608488" cy="242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93">
                  <a:extLst>
                    <a:ext uri="{9D8B030D-6E8A-4147-A177-3AD203B41FA5}">
                      <a16:colId xmlns:a16="http://schemas.microsoft.com/office/drawing/2014/main" val="2317664979"/>
                    </a:ext>
                  </a:extLst>
                </a:gridCol>
                <a:gridCol w="6991795">
                  <a:extLst>
                    <a:ext uri="{9D8B030D-6E8A-4147-A177-3AD203B41FA5}">
                      <a16:colId xmlns:a16="http://schemas.microsoft.com/office/drawing/2014/main" val="965701481"/>
                    </a:ext>
                  </a:extLst>
                </a:gridCol>
              </a:tblGrid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Gamification in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public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039552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Game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module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with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buttons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069809"/>
                  </a:ext>
                </a:extLst>
              </a:tr>
              <a:tr h="76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500" b="1" i="0" kern="1200" dirty="0">
                          <a:solidFill>
                            <a:schemeClr val="lt1"/>
                          </a:solidFill>
                          <a:latin typeface="Apple SD Gothic Neo Heavy" panose="02000300000000000000" pitchFamily="2" charset="-127"/>
                          <a:ea typeface="Apple SD Gothic Neo Heavy" panose="02000300000000000000" pitchFamily="2" charset="-127"/>
                          <a:cs typeface="+mn-cs"/>
                        </a:rPr>
                        <a:t>○</a:t>
                      </a: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Make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waiting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less</a:t>
                      </a:r>
                      <a:r>
                        <a:rPr lang="de-AT" sz="2500" b="0" i="0" kern="1200" dirty="0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 </a:t>
                      </a:r>
                      <a:r>
                        <a:rPr lang="de-AT" sz="2500" b="0" i="0" kern="1200" dirty="0" err="1">
                          <a:solidFill>
                            <a:schemeClr val="lt1"/>
                          </a:solidFill>
                          <a:effectLst/>
                          <a:latin typeface="Apple SD Gothic Neo Thin" panose="02000300000000000000" pitchFamily="2" charset="-127"/>
                          <a:ea typeface="Apple SD Gothic Neo Thin" panose="02000300000000000000" pitchFamily="2" charset="-127"/>
                          <a:cs typeface="+mn-cs"/>
                        </a:rPr>
                        <a:t>boring</a:t>
                      </a:r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de-DE" sz="2500" b="0" i="0" kern="1200" dirty="0">
                        <a:solidFill>
                          <a:schemeClr val="lt1"/>
                        </a:solidFill>
                        <a:effectLst/>
                        <a:latin typeface="Apple SD Gothic Neo Thin" panose="02000300000000000000" pitchFamily="2" charset="-127"/>
                        <a:ea typeface="Apple SD Gothic Neo Thin" panose="02000300000000000000" pitchFamily="2" charset="-127"/>
                        <a:cs typeface="+mn-cs"/>
                      </a:endParaRPr>
                    </a:p>
                  </a:txBody>
                  <a:tcPr marL="128959" marR="128959" marT="64479" marB="6447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10920"/>
                  </a:ext>
                </a:extLst>
              </a:tr>
            </a:tbl>
          </a:graphicData>
        </a:graphic>
      </p:graphicFrame>
      <p:pic>
        <p:nvPicPr>
          <p:cNvPr id="5" name="Grafik 4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3BDA3E0A-8224-1671-605A-481B03C71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328" y="-617695"/>
            <a:ext cx="5487901" cy="732047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EFC50250-B9C1-6686-EAEE-9070AA971943}"/>
              </a:ext>
            </a:extLst>
          </p:cNvPr>
          <p:cNvSpPr txBox="1">
            <a:spLocks/>
          </p:cNvSpPr>
          <p:nvPr/>
        </p:nvSpPr>
        <p:spPr>
          <a:xfrm>
            <a:off x="-31817" y="398030"/>
            <a:ext cx="12223817" cy="69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1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PROBLEM &amp; SOLUTION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244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ng 23">
            <a:extLst>
              <a:ext uri="{FF2B5EF4-FFF2-40B4-BE49-F238E27FC236}">
                <a16:creationId xmlns:a16="http://schemas.microsoft.com/office/drawing/2014/main" id="{1D51E866-A9DE-B139-5535-4F22ED8FE2C9}"/>
              </a:ext>
            </a:extLst>
          </p:cNvPr>
          <p:cNvSpPr/>
          <p:nvPr/>
        </p:nvSpPr>
        <p:spPr>
          <a:xfrm>
            <a:off x="8274828" y="2670006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Ring 25">
            <a:extLst>
              <a:ext uri="{FF2B5EF4-FFF2-40B4-BE49-F238E27FC236}">
                <a16:creationId xmlns:a16="http://schemas.microsoft.com/office/drawing/2014/main" id="{E5295190-7798-12BC-7E6D-569FC95A34C5}"/>
              </a:ext>
            </a:extLst>
          </p:cNvPr>
          <p:cNvSpPr/>
          <p:nvPr/>
        </p:nvSpPr>
        <p:spPr>
          <a:xfrm>
            <a:off x="9687438" y="3739558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6" y="3435089"/>
            <a:ext cx="9144000" cy="1655762"/>
          </a:xfrm>
        </p:spPr>
        <p:txBody>
          <a:bodyPr/>
          <a:lstStyle/>
          <a:p>
            <a:r>
              <a:rPr lang="de-DE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C896E1-D35C-D55B-ADFB-1D5A5CDFD8E0}"/>
              </a:ext>
            </a:extLst>
          </p:cNvPr>
          <p:cNvSpPr txBox="1"/>
          <p:nvPr/>
        </p:nvSpPr>
        <p:spPr>
          <a:xfrm>
            <a:off x="3964587" y="2123601"/>
            <a:ext cx="4066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WHAT IS</a:t>
            </a:r>
          </a:p>
        </p:txBody>
      </p:sp>
      <p:pic>
        <p:nvPicPr>
          <p:cNvPr id="9" name="Grafik 8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EC545E0-C506-082A-74B1-BAE9F453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486EEFB1-7CF9-A5AF-27B7-FB3B86F3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5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76ADDE4D-188D-DB02-5A8A-D0551B5E39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4" t="41925" r="24338" b="45242"/>
          <a:stretch/>
        </p:blipFill>
        <p:spPr>
          <a:xfrm>
            <a:off x="2098141" y="3144424"/>
            <a:ext cx="7995718" cy="1574799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CE43508B-0694-44FE-8D5D-40911843D32F}"/>
              </a:ext>
            </a:extLst>
          </p:cNvPr>
          <p:cNvSpPr txBox="1">
            <a:spLocks/>
          </p:cNvSpPr>
          <p:nvPr/>
        </p:nvSpPr>
        <p:spPr>
          <a:xfrm>
            <a:off x="-31817" y="398030"/>
            <a:ext cx="12223817" cy="69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1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INTRODUCTION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sp>
        <p:nvSpPr>
          <p:cNvPr id="17" name="Ring 16">
            <a:extLst>
              <a:ext uri="{FF2B5EF4-FFF2-40B4-BE49-F238E27FC236}">
                <a16:creationId xmlns:a16="http://schemas.microsoft.com/office/drawing/2014/main" id="{EACEC706-606A-14EB-47CC-40E8E0B78E4F}"/>
              </a:ext>
            </a:extLst>
          </p:cNvPr>
          <p:cNvSpPr/>
          <p:nvPr/>
        </p:nvSpPr>
        <p:spPr>
          <a:xfrm>
            <a:off x="8635999" y="-4005097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Ring 17">
            <a:extLst>
              <a:ext uri="{FF2B5EF4-FFF2-40B4-BE49-F238E27FC236}">
                <a16:creationId xmlns:a16="http://schemas.microsoft.com/office/drawing/2014/main" id="{2C654A8D-C8AE-0247-6A8E-C885093F6FDA}"/>
              </a:ext>
            </a:extLst>
          </p:cNvPr>
          <p:cNvSpPr/>
          <p:nvPr/>
        </p:nvSpPr>
        <p:spPr>
          <a:xfrm>
            <a:off x="-1136863" y="5134913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Ring 18">
            <a:extLst>
              <a:ext uri="{FF2B5EF4-FFF2-40B4-BE49-F238E27FC236}">
                <a16:creationId xmlns:a16="http://schemas.microsoft.com/office/drawing/2014/main" id="{B96ACFA1-0049-9DD9-F16A-3C0F84946671}"/>
              </a:ext>
            </a:extLst>
          </p:cNvPr>
          <p:cNvSpPr/>
          <p:nvPr/>
        </p:nvSpPr>
        <p:spPr>
          <a:xfrm>
            <a:off x="9712842" y="-503471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ing 19">
            <a:extLst>
              <a:ext uri="{FF2B5EF4-FFF2-40B4-BE49-F238E27FC236}">
                <a16:creationId xmlns:a16="http://schemas.microsoft.com/office/drawing/2014/main" id="{82C95CC6-082C-852E-956A-E086624BB137}"/>
              </a:ext>
            </a:extLst>
          </p:cNvPr>
          <p:cNvSpPr/>
          <p:nvPr/>
        </p:nvSpPr>
        <p:spPr>
          <a:xfrm>
            <a:off x="-336772" y="-5102511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Ring 20">
            <a:extLst>
              <a:ext uri="{FF2B5EF4-FFF2-40B4-BE49-F238E27FC236}">
                <a16:creationId xmlns:a16="http://schemas.microsoft.com/office/drawing/2014/main" id="{753C6F76-4E66-71BC-4D32-2A7C4FABC7D0}"/>
              </a:ext>
            </a:extLst>
          </p:cNvPr>
          <p:cNvSpPr/>
          <p:nvPr/>
        </p:nvSpPr>
        <p:spPr>
          <a:xfrm>
            <a:off x="9402819" y="-389887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ing 21">
            <a:extLst>
              <a:ext uri="{FF2B5EF4-FFF2-40B4-BE49-F238E27FC236}">
                <a16:creationId xmlns:a16="http://schemas.microsoft.com/office/drawing/2014/main" id="{2AEA2F1F-70D2-881B-1926-8E467C7A2197}"/>
              </a:ext>
            </a:extLst>
          </p:cNvPr>
          <p:cNvSpPr/>
          <p:nvPr/>
        </p:nvSpPr>
        <p:spPr>
          <a:xfrm>
            <a:off x="-2179540" y="-55021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ing 24">
            <a:extLst>
              <a:ext uri="{FF2B5EF4-FFF2-40B4-BE49-F238E27FC236}">
                <a16:creationId xmlns:a16="http://schemas.microsoft.com/office/drawing/2014/main" id="{6CC57B08-F483-9CEC-103D-8B27C32591D8}"/>
              </a:ext>
            </a:extLst>
          </p:cNvPr>
          <p:cNvSpPr/>
          <p:nvPr/>
        </p:nvSpPr>
        <p:spPr>
          <a:xfrm>
            <a:off x="-2196717" y="265092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Ring 27">
            <a:extLst>
              <a:ext uri="{FF2B5EF4-FFF2-40B4-BE49-F238E27FC236}">
                <a16:creationId xmlns:a16="http://schemas.microsoft.com/office/drawing/2014/main" id="{292B3CAC-029D-D41F-93EB-DC46B3564092}"/>
              </a:ext>
            </a:extLst>
          </p:cNvPr>
          <p:cNvSpPr/>
          <p:nvPr/>
        </p:nvSpPr>
        <p:spPr>
          <a:xfrm>
            <a:off x="10751015" y="-237487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57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6" y="3435089"/>
            <a:ext cx="9144000" cy="1655762"/>
          </a:xfrm>
        </p:spPr>
        <p:txBody>
          <a:bodyPr/>
          <a:lstStyle/>
          <a:p>
            <a:r>
              <a:rPr lang="de-DE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E3819F-D95E-C7BE-6515-D3B5A2C6B7B2}"/>
              </a:ext>
            </a:extLst>
          </p:cNvPr>
          <p:cNvSpPr txBox="1"/>
          <p:nvPr/>
        </p:nvSpPr>
        <p:spPr>
          <a:xfrm>
            <a:off x="7125891" y="-632340"/>
            <a:ext cx="733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Gill Sans Ultra Bold" panose="020B0A02020104020203" pitchFamily="34" charset="77"/>
                <a:ea typeface="Apple SD Gothic Neo Heavy" panose="02000300000000000000" pitchFamily="2" charset="-127"/>
                <a:cs typeface="Arial Hebrew Scholar" pitchFamily="2" charset="-79"/>
              </a:rPr>
              <a:t>SMASHY</a:t>
            </a:r>
            <a:endParaRPr lang="de-DE" dirty="0"/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D0DE75E1-9CDD-31AE-EA3B-93EE07C439CB}"/>
              </a:ext>
            </a:extLst>
          </p:cNvPr>
          <p:cNvSpPr/>
          <p:nvPr/>
        </p:nvSpPr>
        <p:spPr>
          <a:xfrm>
            <a:off x="8111667" y="129970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2318246C-DC66-F747-7161-07CCAF283148}"/>
              </a:ext>
            </a:extLst>
          </p:cNvPr>
          <p:cNvSpPr/>
          <p:nvPr/>
        </p:nvSpPr>
        <p:spPr>
          <a:xfrm>
            <a:off x="10074283" y="3745180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6B976A2C-56EB-FC54-F4AB-7B665EA50B81}"/>
              </a:ext>
            </a:extLst>
          </p:cNvPr>
          <p:cNvSpPr/>
          <p:nvPr/>
        </p:nvSpPr>
        <p:spPr>
          <a:xfrm>
            <a:off x="9188510" y="-899647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A3DFBB4C-320A-3C19-7988-2A62473A8A69}"/>
              </a:ext>
            </a:extLst>
          </p:cNvPr>
          <p:cNvSpPr/>
          <p:nvPr/>
        </p:nvSpPr>
        <p:spPr>
          <a:xfrm>
            <a:off x="-861104" y="-967444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08F566BF-6055-E913-B273-DA3460BF75DF}"/>
              </a:ext>
            </a:extLst>
          </p:cNvPr>
          <p:cNvSpPr/>
          <p:nvPr/>
        </p:nvSpPr>
        <p:spPr>
          <a:xfrm>
            <a:off x="8878487" y="3745180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C896E1-D35C-D55B-ADFB-1D5A5CDFD8E0}"/>
              </a:ext>
            </a:extLst>
          </p:cNvPr>
          <p:cNvSpPr txBox="1"/>
          <p:nvPr/>
        </p:nvSpPr>
        <p:spPr>
          <a:xfrm>
            <a:off x="3964587" y="2123601"/>
            <a:ext cx="4066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Gill Sans SemiBold" panose="020B0502020104020203" pitchFamily="34" charset="-79"/>
                <a:ea typeface="Apple SD Gothic Neo Heavy" panose="02000300000000000000" pitchFamily="2" charset="-127"/>
                <a:cs typeface="Gill Sans SemiBold" panose="020B0502020104020203" pitchFamily="34" charset="-79"/>
              </a:rPr>
              <a:t>WHAT IS</a:t>
            </a:r>
          </a:p>
        </p:txBody>
      </p:sp>
      <p:pic>
        <p:nvPicPr>
          <p:cNvPr id="9" name="Grafik 8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EC545E0-C506-082A-74B1-BAE9F453F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486EEFB1-7CF9-A5AF-27B7-FB3B86F3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5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76ADDE4D-188D-DB02-5A8A-D0551B5E39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04" t="41925" r="24338" b="45242"/>
          <a:stretch/>
        </p:blipFill>
        <p:spPr>
          <a:xfrm>
            <a:off x="2098141" y="3144424"/>
            <a:ext cx="7995718" cy="1574799"/>
          </a:xfrm>
          <a:prstGeom prst="rect">
            <a:avLst/>
          </a:prstGeom>
        </p:spPr>
      </p:pic>
      <p:sp>
        <p:nvSpPr>
          <p:cNvPr id="6" name="Ring 5">
            <a:extLst>
              <a:ext uri="{FF2B5EF4-FFF2-40B4-BE49-F238E27FC236}">
                <a16:creationId xmlns:a16="http://schemas.microsoft.com/office/drawing/2014/main" id="{B706C931-1BEA-DD6D-C137-B57092EF343D}"/>
              </a:ext>
            </a:extLst>
          </p:cNvPr>
          <p:cNvSpPr/>
          <p:nvPr/>
        </p:nvSpPr>
        <p:spPr>
          <a:xfrm>
            <a:off x="-2703872" y="-136708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CE43508B-0694-44FE-8D5D-40911843D32F}"/>
              </a:ext>
            </a:extLst>
          </p:cNvPr>
          <p:cNvSpPr txBox="1">
            <a:spLocks/>
          </p:cNvSpPr>
          <p:nvPr/>
        </p:nvSpPr>
        <p:spPr>
          <a:xfrm>
            <a:off x="-31817" y="398030"/>
            <a:ext cx="12223817" cy="69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41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INTRODUCTION</a:t>
            </a:r>
            <a:endParaRPr lang="de-DE" sz="4100" dirty="0">
              <a:solidFill>
                <a:schemeClr val="lt1"/>
              </a:solidFill>
              <a:latin typeface="Apple SD Gothic Neo Thin" panose="02000300000000000000" pitchFamily="2" charset="-127"/>
              <a:ea typeface="Apple SD Gothic Neo Thin" panose="02000300000000000000" pitchFamily="2" charset="-127"/>
            </a:endParaRPr>
          </a:p>
        </p:txBody>
      </p:sp>
      <p:pic>
        <p:nvPicPr>
          <p:cNvPr id="11" name="Sequenz 01">
            <a:hlinkClick r:id="" action="ppaction://media"/>
            <a:extLst>
              <a:ext uri="{FF2B5EF4-FFF2-40B4-BE49-F238E27FC236}">
                <a16:creationId xmlns:a16="http://schemas.microsoft.com/office/drawing/2014/main" id="{B6CD46B3-BD05-B3AC-8407-D357F5166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0795" y="934317"/>
            <a:ext cx="9362887" cy="52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C5C"/>
            </a:gs>
            <a:gs pos="69000">
              <a:srgbClr val="988686"/>
            </a:gs>
            <a:gs pos="97000">
              <a:srgbClr val="685C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3">
            <a:extLst>
              <a:ext uri="{FF2B5EF4-FFF2-40B4-BE49-F238E27FC236}">
                <a16:creationId xmlns:a16="http://schemas.microsoft.com/office/drawing/2014/main" id="{EF7472B5-AD86-D411-F99C-729F67DC65B5}"/>
              </a:ext>
            </a:extLst>
          </p:cNvPr>
          <p:cNvSpPr/>
          <p:nvPr/>
        </p:nvSpPr>
        <p:spPr>
          <a:xfrm>
            <a:off x="8635999" y="400648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ing 4">
            <a:extLst>
              <a:ext uri="{FF2B5EF4-FFF2-40B4-BE49-F238E27FC236}">
                <a16:creationId xmlns:a16="http://schemas.microsoft.com/office/drawing/2014/main" id="{9A639477-C7EC-5138-8E1D-E43012D70037}"/>
              </a:ext>
            </a:extLst>
          </p:cNvPr>
          <p:cNvSpPr/>
          <p:nvPr/>
        </p:nvSpPr>
        <p:spPr>
          <a:xfrm>
            <a:off x="-1136863" y="95406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ing 5">
            <a:extLst>
              <a:ext uri="{FF2B5EF4-FFF2-40B4-BE49-F238E27FC236}">
                <a16:creationId xmlns:a16="http://schemas.microsoft.com/office/drawing/2014/main" id="{4BC9B071-B3E5-1737-F359-18168BEC8379}"/>
              </a:ext>
            </a:extLst>
          </p:cNvPr>
          <p:cNvSpPr/>
          <p:nvPr/>
        </p:nvSpPr>
        <p:spPr>
          <a:xfrm>
            <a:off x="9712842" y="-628969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ing 7">
            <a:extLst>
              <a:ext uri="{FF2B5EF4-FFF2-40B4-BE49-F238E27FC236}">
                <a16:creationId xmlns:a16="http://schemas.microsoft.com/office/drawing/2014/main" id="{15E175DD-90BE-9415-3C43-35DB0F42A767}"/>
              </a:ext>
            </a:extLst>
          </p:cNvPr>
          <p:cNvSpPr/>
          <p:nvPr/>
        </p:nvSpPr>
        <p:spPr>
          <a:xfrm>
            <a:off x="-336772" y="-696766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ing 8">
            <a:extLst>
              <a:ext uri="{FF2B5EF4-FFF2-40B4-BE49-F238E27FC236}">
                <a16:creationId xmlns:a16="http://schemas.microsoft.com/office/drawing/2014/main" id="{7470A951-AC41-E647-18A3-A5CD9C18189F}"/>
              </a:ext>
            </a:extLst>
          </p:cNvPr>
          <p:cNvSpPr/>
          <p:nvPr/>
        </p:nvSpPr>
        <p:spPr>
          <a:xfrm>
            <a:off x="9402819" y="4015858"/>
            <a:ext cx="1365777" cy="1365777"/>
          </a:xfrm>
          <a:prstGeom prst="donut">
            <a:avLst>
              <a:gd name="adj" fmla="val 8177"/>
            </a:avLst>
          </a:prstGeom>
          <a:gradFill>
            <a:gsLst>
              <a:gs pos="0">
                <a:srgbClr val="F85600">
                  <a:alpha val="3000"/>
                </a:srgbClr>
              </a:gs>
              <a:gs pos="50000">
                <a:srgbClr val="F93B00">
                  <a:alpha val="30000"/>
                </a:srgbClr>
              </a:gs>
              <a:gs pos="100000">
                <a:srgbClr val="FF6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id="{89475B13-7096-5C47-AEFC-8049A4C60226}"/>
              </a:ext>
            </a:extLst>
          </p:cNvPr>
          <p:cNvSpPr/>
          <p:nvPr/>
        </p:nvSpPr>
        <p:spPr>
          <a:xfrm>
            <a:off x="-2179540" y="-1096403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AB05CDA7-7FBB-27CF-DFDD-79C602F74169}"/>
              </a:ext>
            </a:extLst>
          </p:cNvPr>
          <p:cNvSpPr/>
          <p:nvPr/>
        </p:nvSpPr>
        <p:spPr>
          <a:xfrm>
            <a:off x="8274828" y="7075751"/>
            <a:ext cx="4458002" cy="4458002"/>
          </a:xfrm>
          <a:prstGeom prst="donut">
            <a:avLst>
              <a:gd name="adj" fmla="val 1909"/>
            </a:avLst>
          </a:prstGeom>
          <a:gradFill>
            <a:gsLst>
              <a:gs pos="0">
                <a:srgbClr val="FFE600">
                  <a:alpha val="13169"/>
                </a:srgbClr>
              </a:gs>
              <a:gs pos="69000">
                <a:srgbClr val="FFAD00">
                  <a:alpha val="30460"/>
                </a:srgbClr>
              </a:gs>
              <a:gs pos="97000">
                <a:srgbClr val="FFC2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ing 11">
            <a:extLst>
              <a:ext uri="{FF2B5EF4-FFF2-40B4-BE49-F238E27FC236}">
                <a16:creationId xmlns:a16="http://schemas.microsoft.com/office/drawing/2014/main" id="{6339D5D7-9FD6-46E6-9B57-4E4A57656D09}"/>
              </a:ext>
            </a:extLst>
          </p:cNvPr>
          <p:cNvSpPr/>
          <p:nvPr/>
        </p:nvSpPr>
        <p:spPr>
          <a:xfrm>
            <a:off x="-2196717" y="7056674"/>
            <a:ext cx="3719890" cy="3719890"/>
          </a:xfrm>
          <a:prstGeom prst="donut">
            <a:avLst>
              <a:gd name="adj" fmla="val 8458"/>
            </a:avLst>
          </a:prstGeom>
          <a:gradFill>
            <a:gsLst>
              <a:gs pos="0">
                <a:srgbClr val="F93B00">
                  <a:alpha val="6730"/>
                </a:srgbClr>
              </a:gs>
              <a:gs pos="69000">
                <a:srgbClr val="F93B00">
                  <a:alpha val="9000"/>
                </a:srgbClr>
              </a:gs>
              <a:gs pos="97000">
                <a:srgbClr val="FF6300">
                  <a:alpha val="5919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ing 13">
            <a:extLst>
              <a:ext uri="{FF2B5EF4-FFF2-40B4-BE49-F238E27FC236}">
                <a16:creationId xmlns:a16="http://schemas.microsoft.com/office/drawing/2014/main" id="{F04C60F2-D7DF-1C54-B840-D70BB54A3353}"/>
              </a:ext>
            </a:extLst>
          </p:cNvPr>
          <p:cNvSpPr/>
          <p:nvPr/>
        </p:nvSpPr>
        <p:spPr>
          <a:xfrm>
            <a:off x="9687438" y="8145303"/>
            <a:ext cx="2879727" cy="2879727"/>
          </a:xfrm>
          <a:prstGeom prst="donut">
            <a:avLst>
              <a:gd name="adj" fmla="val 896"/>
            </a:avLst>
          </a:prstGeom>
          <a:gradFill>
            <a:gsLst>
              <a:gs pos="0">
                <a:srgbClr val="9AD300">
                  <a:alpha val="19088"/>
                </a:srgbClr>
              </a:gs>
              <a:gs pos="68000">
                <a:srgbClr val="CFD300">
                  <a:alpha val="24726"/>
                </a:srgbClr>
              </a:gs>
              <a:gs pos="97000">
                <a:srgbClr val="B0D300">
                  <a:alpha val="22603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ing 14">
            <a:extLst>
              <a:ext uri="{FF2B5EF4-FFF2-40B4-BE49-F238E27FC236}">
                <a16:creationId xmlns:a16="http://schemas.microsoft.com/office/drawing/2014/main" id="{029F31C8-C49D-6B62-FE73-EC5365D06C19}"/>
              </a:ext>
            </a:extLst>
          </p:cNvPr>
          <p:cNvSpPr/>
          <p:nvPr/>
        </p:nvSpPr>
        <p:spPr>
          <a:xfrm>
            <a:off x="10751015" y="4168258"/>
            <a:ext cx="3620723" cy="3620723"/>
          </a:xfrm>
          <a:prstGeom prst="donut">
            <a:avLst>
              <a:gd name="adj" fmla="val 4862"/>
            </a:avLst>
          </a:prstGeom>
          <a:gradFill>
            <a:gsLst>
              <a:gs pos="0">
                <a:srgbClr val="9AD300">
                  <a:alpha val="50052"/>
                </a:srgbClr>
              </a:gs>
              <a:gs pos="69000">
                <a:srgbClr val="CFD300">
                  <a:alpha val="14796"/>
                </a:srgbClr>
              </a:gs>
              <a:gs pos="97000">
                <a:srgbClr val="B0D300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177317" dist="38100" dir="96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CFDF1-C4EC-60F2-0132-6EAB8F888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672" y="3162661"/>
            <a:ext cx="9094656" cy="1124536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lt1"/>
                </a:solidFill>
                <a:latin typeface="Apple SD Gothic Neo Thin" panose="02000300000000000000" pitchFamily="2" charset="-127"/>
                <a:ea typeface="Apple SD Gothic Neo Thin" panose="02000300000000000000" pitchFamily="2" charset="-127"/>
              </a:rPr>
              <a:t> 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4A9F2E5F-4647-CB50-363E-5B8C27D1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8891276"/>
            <a:ext cx="9144000" cy="23876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33" name="Grafik 3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1D8CC94-A91C-1F0C-A093-EF62B72E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2" y="5980648"/>
            <a:ext cx="3211056" cy="946115"/>
          </a:xfrm>
          <a:prstGeom prst="rect">
            <a:avLst/>
          </a:prstGeom>
        </p:spPr>
      </p:pic>
      <p:pic>
        <p:nvPicPr>
          <p:cNvPr id="2" name="Grafik 1" descr="Ein Bild, das Grafiken, Text, Grafikdesign, Logo enthält.&#10;&#10;Automatisch generierte Beschreibung">
            <a:extLst>
              <a:ext uri="{FF2B5EF4-FFF2-40B4-BE49-F238E27FC236}">
                <a16:creationId xmlns:a16="http://schemas.microsoft.com/office/drawing/2014/main" id="{FF4E2409-FE74-874B-62E8-FA4F1187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17" y="5383292"/>
            <a:ext cx="1457006" cy="1457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14:cNvPr>
              <p14:cNvContentPartPr/>
              <p14:nvPr/>
            </p14:nvContentPartPr>
            <p14:xfrm>
              <a:off x="4422147" y="3450013"/>
              <a:ext cx="2161440" cy="2919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B7E47B29-B1BC-CF50-DD36-02D09B8A9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3147" y="3395946"/>
                <a:ext cx="2179080" cy="399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Untertitel 2">
            <a:extLst>
              <a:ext uri="{FF2B5EF4-FFF2-40B4-BE49-F238E27FC236}">
                <a16:creationId xmlns:a16="http://schemas.microsoft.com/office/drawing/2014/main" id="{8399B068-258C-72D7-09DC-ADFABC83556C}"/>
              </a:ext>
            </a:extLst>
          </p:cNvPr>
          <p:cNvSpPr txBox="1">
            <a:spLocks/>
          </p:cNvSpPr>
          <p:nvPr/>
        </p:nvSpPr>
        <p:spPr>
          <a:xfrm>
            <a:off x="208139" y="3022937"/>
            <a:ext cx="11775721" cy="139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7200" b="1" cap="all" dirty="0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2. State </a:t>
            </a:r>
            <a:r>
              <a:rPr lang="de-AT" sz="7200" b="1" cap="all" dirty="0" err="1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of</a:t>
            </a:r>
            <a:r>
              <a:rPr lang="de-AT" sz="7200" b="1" cap="all" dirty="0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 </a:t>
            </a:r>
            <a:r>
              <a:rPr lang="de-AT" sz="7200" b="1" cap="all" dirty="0" err="1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the</a:t>
            </a:r>
            <a:r>
              <a:rPr lang="de-AT" sz="7200" b="1" cap="all" dirty="0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 </a:t>
            </a:r>
            <a:r>
              <a:rPr lang="de-AT" sz="7200" b="1" cap="all" dirty="0" err="1">
                <a:solidFill>
                  <a:schemeClr val="bg1"/>
                </a:solidFill>
                <a:latin typeface="Gill Sans" panose="020B0502020104020203" pitchFamily="34" charset="-79"/>
                <a:ea typeface="Apple SD Gothic Neo Heavy" panose="02000300000000000000" pitchFamily="2" charset="-127"/>
                <a:cs typeface="Gill Sans" panose="020B0502020104020203" pitchFamily="34" charset="-79"/>
              </a:rPr>
              <a:t>art</a:t>
            </a:r>
            <a:endParaRPr lang="de-DE" sz="7200" b="1" cap="all" dirty="0">
              <a:solidFill>
                <a:schemeClr val="bg1"/>
              </a:solidFill>
              <a:latin typeface="Gill Sans" panose="020B0502020104020203" pitchFamily="34" charset="-79"/>
              <a:ea typeface="Apple SD Gothic Neo Heavy" panose="02000300000000000000" pitchFamily="2" charset="-127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864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Office PowerPoint</Application>
  <PresentationFormat>Breitbild</PresentationFormat>
  <Paragraphs>345</Paragraphs>
  <Slides>55</Slides>
  <Notes>2</Notes>
  <HiddenSlides>10</HiddenSlides>
  <MMClips>2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6" baseType="lpstr">
      <vt:lpstr>Apple SD Gothic Neo Heavy</vt:lpstr>
      <vt:lpstr>Apple SD Gothic Neo SemiBold</vt:lpstr>
      <vt:lpstr>Apple SD Gothic Neo Thin</vt:lpstr>
      <vt:lpstr>Arial</vt:lpstr>
      <vt:lpstr>Bebas Neue</vt:lpstr>
      <vt:lpstr>Calibri</vt:lpstr>
      <vt:lpstr>Calibri Light</vt:lpstr>
      <vt:lpstr>Gill Sans</vt:lpstr>
      <vt:lpstr>Gill Sans SemiBold</vt:lpstr>
      <vt:lpstr>Gill Sans Ultra Bold</vt:lpstr>
      <vt:lpstr>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Durnwalder Magdalena</dc:creator>
  <cp:lastModifiedBy>Haack, Florian Simon</cp:lastModifiedBy>
  <cp:revision>12</cp:revision>
  <cp:lastPrinted>2024-04-10T23:45:18Z</cp:lastPrinted>
  <dcterms:created xsi:type="dcterms:W3CDTF">2024-04-08T16:07:28Z</dcterms:created>
  <dcterms:modified xsi:type="dcterms:W3CDTF">2024-04-11T08:14:46Z</dcterms:modified>
</cp:coreProperties>
</file>